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53" r:id="rId3"/>
    <p:sldMasterId id="2147483666" r:id="rId4"/>
  </p:sldMasterIdLst>
  <p:notesMasterIdLst>
    <p:notesMasterId r:id="rId10"/>
  </p:notesMasterIdLst>
  <p:sldIdLst>
    <p:sldId id="260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DD98"/>
    <a:srgbClr val="20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8" d="100"/>
          <a:sy n="148" d="100"/>
        </p:scale>
        <p:origin x="660" y="42"/>
      </p:cViewPr>
      <p:guideLst>
        <p:guide orient="horz" pos="2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DF660-A865-4711-8857-B90AB9580688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926E-43F7-4334-8571-314E4B6FB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64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light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BDC175D-53CF-4964-B5C3-23FB6038F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97055" y="-711344"/>
            <a:ext cx="7876305" cy="59829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728394-3BE0-413A-BFBD-A71462B23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557337"/>
            <a:ext cx="6880583" cy="2244803"/>
          </a:xfrm>
        </p:spPr>
        <p:txBody>
          <a:bodyPr anchor="b">
            <a:normAutofit/>
          </a:bodyPr>
          <a:lstStyle>
            <a:lvl1pPr algn="l">
              <a:defRPr sz="45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50804D-E73B-402A-AD82-4007D9301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946731"/>
            <a:ext cx="6880583" cy="846249"/>
          </a:xfrm>
        </p:spPr>
        <p:txBody>
          <a:bodyPr>
            <a:normAutofit/>
          </a:bodyPr>
          <a:lstStyle>
            <a:lvl1pPr marL="0" indent="0" algn="l">
              <a:buNone/>
              <a:defRPr sz="1800" u="none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Master-</a:t>
            </a:r>
            <a:r>
              <a:rPr lang="en-US" noProof="0" dirty="0" err="1"/>
              <a:t>Untertitelformat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3D6E5D3-4E44-43B1-8074-45E9ADF63D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4969" y="384092"/>
            <a:ext cx="2126847" cy="8843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AFD2905-0329-4434-B5C7-DD4F725C4F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51" y="6327242"/>
            <a:ext cx="939750" cy="3937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E308461-3B41-4611-995A-3BA803D40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" b="25071"/>
          <a:stretch/>
        </p:blipFill>
        <p:spPr>
          <a:xfrm>
            <a:off x="8618219" y="6246740"/>
            <a:ext cx="1716989" cy="41631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6EE48D4-95A0-4616-97FB-F7FCEF725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510494" y="3808734"/>
            <a:ext cx="7876305" cy="5982962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C2993CC-D376-45F3-92D7-B0B9D7BD2E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Title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14129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3840">
          <p15:clr>
            <a:srgbClr val="FBAE40"/>
          </p15:clr>
        </p15:guide>
        <p15:guide id="4" pos="7151">
          <p15:clr>
            <a:srgbClr val="FBAE40"/>
          </p15:clr>
        </p15:guide>
        <p15:guide id="5" orient="horz" pos="3226">
          <p15:clr>
            <a:srgbClr val="FBAE40"/>
          </p15:clr>
        </p15:guide>
        <p15:guide id="6" orient="horz" pos="22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-text_dark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en-US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7339"/>
            <a:ext cx="5108400" cy="45005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 dirty="0"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44CC96-2B9C-41FF-9231-B4E021AAE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400" y="1557339"/>
            <a:ext cx="5108399" cy="4500562"/>
          </a:xfrm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 dirty="0"/>
            </a:lvl5pPr>
          </a:lstStyle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C71A1E-35EF-4EE0-A10F-E176B1116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8F14078-4D9A-45BC-8E62-DEDA74B97D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29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two-images_dark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557339"/>
            <a:ext cx="6977135" cy="45005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67128B9-F61D-404B-B1C1-8D87D030B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800" y="1556712"/>
            <a:ext cx="3240000" cy="215996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F1A0B8D-9035-4608-81DE-100A22A6A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3800" y="3897940"/>
            <a:ext cx="3240000" cy="215996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787D14-3B94-413E-8AA9-0D10D1EFA2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8F14078-4D9A-45BC-8E62-DEDA74B97D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30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_dark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13"/>
            <a:ext cx="5108399" cy="863600"/>
          </a:xfrm>
        </p:spPr>
        <p:txBody>
          <a:bodyPr/>
          <a:lstStyle/>
          <a:p>
            <a:r>
              <a:rPr lang="en-US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7339"/>
            <a:ext cx="5108400" cy="4500562"/>
          </a:xfr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666D3D5-CDD0-467A-9AD2-DB358DB785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3638" y="404813"/>
            <a:ext cx="5997308" cy="565111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713DF-2560-4E8D-8252-557D8A27C4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8F14078-4D9A-45BC-8E62-DEDA74B97D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22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dunk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9F7B9D10-5C11-4F2E-84AB-839E06D66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510494" y="3779691"/>
            <a:ext cx="7876305" cy="60410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BDC175D-53CF-4964-B5C3-23FB6038F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7055" y="-740387"/>
            <a:ext cx="7876305" cy="60410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3D6E5D3-4E44-43B1-8074-45E9ADF63D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529" y="384092"/>
            <a:ext cx="2127728" cy="88432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FDCD609-1ACA-450F-BA84-2F595BE20E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1152" y="6327243"/>
            <a:ext cx="939749" cy="39379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A8625DF-AB7A-4F17-B484-7066A0256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3"/>
          <a:stretch/>
        </p:blipFill>
        <p:spPr>
          <a:xfrm>
            <a:off x="8618219" y="6246740"/>
            <a:ext cx="1716989" cy="416315"/>
          </a:xfrm>
          <a:prstGeom prst="rect">
            <a:avLst/>
          </a:prstGeom>
        </p:spPr>
      </p:pic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17B392B0-C147-4CCB-A986-83740C8DF4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Title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8F14078-4D9A-45BC-8E62-DEDA74B97D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D90E5F05-B171-47A6-9BCC-155A2D6AE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557339"/>
            <a:ext cx="6880583" cy="2244802"/>
          </a:xfrm>
        </p:spPr>
        <p:txBody>
          <a:bodyPr anchor="b">
            <a:normAutofit/>
          </a:bodyPr>
          <a:lstStyle>
            <a:lvl1pPr algn="l">
              <a:defRPr sz="4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6D9B8E1E-3DCA-4906-B246-C07676D4B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946731"/>
            <a:ext cx="6880583" cy="808149"/>
          </a:xfrm>
        </p:spPr>
        <p:txBody>
          <a:bodyPr>
            <a:normAutofit/>
          </a:bodyPr>
          <a:lstStyle>
            <a:lvl1pPr marL="0" indent="0" algn="l">
              <a:buNone/>
              <a:defRPr sz="1800" u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166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3226" userDrawn="1">
          <p15:clr>
            <a:srgbClr val="FBAE40"/>
          </p15:clr>
        </p15:guide>
        <p15:guide id="6" orient="horz" pos="22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enText_dunk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7339"/>
            <a:ext cx="5108400" cy="45005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44CC96-2B9C-41FF-9231-B4E021AAE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400" y="1557339"/>
            <a:ext cx="5108399" cy="45005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C71A1E-35EF-4EE0-A10F-E176B1116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8F14078-4D9A-45BC-8E62-DEDA74B97D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0811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zweiBilder_dunk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557339"/>
            <a:ext cx="6977135" cy="45005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67128B9-F61D-404B-B1C1-8D87D030B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800" y="1556712"/>
            <a:ext cx="3240000" cy="2159961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F1A0B8D-9035-4608-81DE-100A22A6A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3800" y="3897940"/>
            <a:ext cx="3240000" cy="2159961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787D14-3B94-413E-8AA9-0D10D1EFA2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8F14078-4D9A-45BC-8E62-DEDA74B97D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19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_dunkel.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13"/>
            <a:ext cx="5108399" cy="8636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7339"/>
            <a:ext cx="5108400" cy="4500562"/>
          </a:xfr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666D3D5-CDD0-467A-9AD2-DB358DB785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3638" y="404813"/>
            <a:ext cx="5997308" cy="565111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713DF-2560-4E8D-8252-557D8A27C4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8F14078-4D9A-45BC-8E62-DEDA74B97D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97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-text_light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339"/>
            <a:ext cx="5108737" cy="4500562"/>
          </a:xfr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44CC96-2B9C-41FF-9231-B4E021AAE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064" y="1557339"/>
            <a:ext cx="5108736" cy="4500562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672B36-9E14-489D-AA5D-46941B7B63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98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two-images_light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557339"/>
            <a:ext cx="6977135" cy="45005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67128B9-F61D-404B-B1C1-8D87D030B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800" y="1556712"/>
            <a:ext cx="3240000" cy="215996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F1A0B8D-9035-4608-81DE-100A22A6A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3800" y="3897940"/>
            <a:ext cx="3240000" cy="215996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92EA84-CACD-4F77-B8E9-76F8B76A3C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2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_light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13"/>
            <a:ext cx="5108399" cy="854078"/>
          </a:xfrm>
        </p:spPr>
        <p:txBody>
          <a:bodyPr/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7339"/>
            <a:ext cx="5108400" cy="4500562"/>
          </a:xfr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666D3D5-CDD0-467A-9AD2-DB358DB785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3638" y="404813"/>
            <a:ext cx="5997308" cy="565111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C588FB-C34F-40F9-AA1C-CA7859F8A1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10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hel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BDC175D-53CF-4964-B5C3-23FB6038F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97055" y="-711344"/>
            <a:ext cx="7876305" cy="59829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728394-3BE0-413A-BFBD-A71462B23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557337"/>
            <a:ext cx="6880583" cy="2244803"/>
          </a:xfrm>
        </p:spPr>
        <p:txBody>
          <a:bodyPr anchor="b">
            <a:normAutofit/>
          </a:bodyPr>
          <a:lstStyle>
            <a:lvl1pPr algn="l">
              <a:defRPr sz="4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50804D-E73B-402A-AD82-4007D9301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946731"/>
            <a:ext cx="6880583" cy="846249"/>
          </a:xfrm>
        </p:spPr>
        <p:txBody>
          <a:bodyPr>
            <a:normAutofit/>
          </a:bodyPr>
          <a:lstStyle>
            <a:lvl1pPr marL="0" indent="0" algn="l">
              <a:buNone/>
              <a:defRPr sz="1800" u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3D6E5D3-4E44-43B1-8074-45E9ADF63D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4969" y="384092"/>
            <a:ext cx="2126847" cy="88432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6EE48D4-95A0-4616-97FB-F7FCEF725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510494" y="3808734"/>
            <a:ext cx="7876305" cy="5982962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C2993CC-D376-45F3-92D7-B0B9D7BD2E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Title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025925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3840">
          <p15:clr>
            <a:srgbClr val="FBAE40"/>
          </p15:clr>
        </p15:guide>
        <p15:guide id="4" pos="7151">
          <p15:clr>
            <a:srgbClr val="FBAE40"/>
          </p15:clr>
        </p15:guide>
        <p15:guide id="5" orient="horz" pos="3226">
          <p15:clr>
            <a:srgbClr val="FBAE40"/>
          </p15:clr>
        </p15:guide>
        <p15:guide id="6" orient="horz" pos="227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enText_hel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339"/>
            <a:ext cx="5108737" cy="4500562"/>
          </a:xfr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44CC96-2B9C-41FF-9231-B4E021AAE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064" y="1557339"/>
            <a:ext cx="5108736" cy="45005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672B36-9E14-489D-AA5D-46941B7B63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42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zweiBilder_hel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557339"/>
            <a:ext cx="6977135" cy="45005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67128B9-F61D-404B-B1C1-8D87D030B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800" y="1556712"/>
            <a:ext cx="3240000" cy="2159961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F1A0B8D-9035-4608-81DE-100A22A6A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3800" y="3897940"/>
            <a:ext cx="3240000" cy="2159961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92EA84-CACD-4F77-B8E9-76F8B76A3C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9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_hel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719D-FD6A-4DAD-8485-C502440C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13"/>
            <a:ext cx="5108399" cy="854078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76B6B-FE42-47E7-9A70-5DC86890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7339"/>
            <a:ext cx="5108400" cy="4500562"/>
          </a:xfr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666D3D5-CDD0-467A-9AD2-DB358DB785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3638" y="404813"/>
            <a:ext cx="5997308" cy="565111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C588FB-C34F-40F9-AA1C-CA7859F8A1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30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dark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9F7B9D10-5C11-4F2E-84AB-839E06D66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510494" y="3779691"/>
            <a:ext cx="7876305" cy="60410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BDC175D-53CF-4964-B5C3-23FB6038F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7055" y="-740387"/>
            <a:ext cx="7876305" cy="60410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3D6E5D3-4E44-43B1-8074-45E9ADF63D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529" y="384092"/>
            <a:ext cx="2127728" cy="88432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FDCD609-1ACA-450F-BA84-2F595BE20E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1152" y="6327243"/>
            <a:ext cx="939749" cy="39379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A8625DF-AB7A-4F17-B484-7066A0256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3"/>
          <a:stretch/>
        </p:blipFill>
        <p:spPr>
          <a:xfrm>
            <a:off x="8618219" y="6246740"/>
            <a:ext cx="1716989" cy="416315"/>
          </a:xfrm>
          <a:prstGeom prst="rect">
            <a:avLst/>
          </a:prstGeom>
        </p:spPr>
      </p:pic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17B392B0-C147-4CCB-A986-83740C8DF4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Title of the presentation </a:t>
            </a:r>
            <a:r>
              <a:rPr lang="en-US" noProof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noProof="0"/>
              <a:t>page </a:t>
            </a:r>
            <a:fld id="{58F14078-4D9A-45BC-8E62-DEDA74B97DAA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D90E5F05-B171-47A6-9BCC-155A2D6AE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557339"/>
            <a:ext cx="6880583" cy="2244802"/>
          </a:xfrm>
        </p:spPr>
        <p:txBody>
          <a:bodyPr anchor="b">
            <a:normAutofit/>
          </a:bodyPr>
          <a:lstStyle>
            <a:lvl1pPr algn="l">
              <a:defRPr sz="4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Mastertitelformat bearbeiten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6D9B8E1E-3DCA-4906-B246-C07676D4B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946731"/>
            <a:ext cx="6880583" cy="808149"/>
          </a:xfrm>
        </p:spPr>
        <p:txBody>
          <a:bodyPr>
            <a:normAutofit/>
          </a:bodyPr>
          <a:lstStyle>
            <a:lvl1pPr marL="0" indent="0" algn="l">
              <a:buNone/>
              <a:defRPr sz="1800" u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449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3226" userDrawn="1">
          <p15:clr>
            <a:srgbClr val="FBAE40"/>
          </p15:clr>
        </p15:guide>
        <p15:guide id="6" orient="horz" pos="22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theme" Target="../theme/theme2.xml"/><Relationship Id="rId10" Type="http://schemas.openxmlformats.org/officeDocument/2006/relationships/image" Target="../media/image11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theme" Target="../theme/theme3.xml"/><Relationship Id="rId10" Type="http://schemas.openxmlformats.org/officeDocument/2006/relationships/image" Target="../media/image16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5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theme" Target="../theme/theme4.xml"/><Relationship Id="rId10" Type="http://schemas.openxmlformats.org/officeDocument/2006/relationships/image" Target="../media/image16.gif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D3F93F-9022-4AFC-A587-133E5AC7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12"/>
            <a:ext cx="10515600" cy="863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63EDAE-B4F0-43CD-840F-8DE656700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338"/>
            <a:ext cx="10515600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7A2735-8578-4F0E-A06F-B5FC739730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48672" y="6359465"/>
            <a:ext cx="800652" cy="3329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D352AE4-A18B-497E-BD11-2E35B8DA43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411151" y="6328489"/>
            <a:ext cx="939750" cy="3912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42ED41-7F17-476B-8121-88DCF67B2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" b="25071"/>
          <a:stretch/>
        </p:blipFill>
        <p:spPr>
          <a:xfrm>
            <a:off x="8618219" y="6246740"/>
            <a:ext cx="1716989" cy="416315"/>
          </a:xfrm>
          <a:prstGeom prst="rect">
            <a:avLst/>
          </a:prstGeom>
        </p:spPr>
      </p:pic>
      <p:sp>
        <p:nvSpPr>
          <p:cNvPr id="15" name="Fußzeilenplatzhalter 12">
            <a:extLst>
              <a:ext uri="{FF2B5EF4-FFF2-40B4-BE49-F238E27FC236}">
                <a16:creationId xmlns:a16="http://schemas.microsoft.com/office/drawing/2014/main" id="{FECA76B1-ABC8-4EB9-8A49-4407736CA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6792" y="6356350"/>
            <a:ext cx="629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 dirty="0" err="1"/>
              <a:t>page</a:t>
            </a:r>
            <a:r>
              <a:rPr lang="de-DE" dirty="0"/>
              <a:t> </a:t>
            </a:r>
            <a:fld id="{561AB73B-3F17-47F1-A3B4-5EBA9EDC97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4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9" r:id="rId3"/>
    <p:sldLayoutId id="2147483657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529" userDrawn="1">
          <p15:clr>
            <a:srgbClr val="F26B43"/>
          </p15:clr>
        </p15:guide>
        <p15:guide id="6" pos="7151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FE4925-8BFE-4807-B9B9-4ECC5A5150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" b="7142"/>
          <a:stretch/>
        </p:blipFill>
        <p:spPr>
          <a:xfrm>
            <a:off x="8679179" y="6289838"/>
            <a:ext cx="1539241" cy="373217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D3F93F-9022-4AFC-A587-133E5AC7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12"/>
            <a:ext cx="10515600" cy="863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63EDAE-B4F0-43CD-840F-8DE656700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338"/>
            <a:ext cx="10515600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7A2735-8578-4F0E-A06F-B5FC739730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48672" y="6359465"/>
            <a:ext cx="800652" cy="3329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D352AE4-A18B-497E-BD11-2E35B8DA435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444828" y="6328489"/>
            <a:ext cx="872395" cy="391295"/>
          </a:xfrm>
          <a:prstGeom prst="rect">
            <a:avLst/>
          </a:prstGeom>
        </p:spPr>
      </p:pic>
      <p:sp>
        <p:nvSpPr>
          <p:cNvPr id="15" name="Fußzeilenplatzhalter 12">
            <a:extLst>
              <a:ext uri="{FF2B5EF4-FFF2-40B4-BE49-F238E27FC236}">
                <a16:creationId xmlns:a16="http://schemas.microsoft.com/office/drawing/2014/main" id="{FECA76B1-ABC8-4EB9-8A49-4407736CA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6792" y="6356350"/>
            <a:ext cx="629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 dirty="0"/>
              <a:t>Seite </a:t>
            </a:r>
            <a:fld id="{561AB73B-3F17-47F1-A3B4-5EBA9EDC97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529">
          <p15:clr>
            <a:srgbClr val="F26B43"/>
          </p15:clr>
        </p15:guide>
        <p15:guide id="6" pos="7151">
          <p15:clr>
            <a:srgbClr val="F26B43"/>
          </p15:clr>
        </p15:guide>
        <p15:guide id="7" orient="horz" pos="3816">
          <p15:clr>
            <a:srgbClr val="F26B43"/>
          </p15:clr>
        </p15:guide>
        <p15:guide id="8" orient="horz" pos="981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orient="horz" pos="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4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D3F93F-9022-4AFC-A587-133E5AC7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13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63EDAE-B4F0-43CD-840F-8DE656700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337"/>
            <a:ext cx="105156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7A2735-8578-4F0E-A06F-B5FC739730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48673" y="6359465"/>
            <a:ext cx="800652" cy="3329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D352AE4-A18B-497E-BD11-2E35B8DA43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411152" y="6328491"/>
            <a:ext cx="939749" cy="3912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341B418-15ED-4A0A-93B2-283BC09F7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3"/>
          <a:stretch/>
        </p:blipFill>
        <p:spPr>
          <a:xfrm>
            <a:off x="8618219" y="6246740"/>
            <a:ext cx="1716989" cy="416315"/>
          </a:xfrm>
          <a:prstGeom prst="rect">
            <a:avLst/>
          </a:prstGeom>
        </p:spPr>
      </p:pic>
      <p:sp>
        <p:nvSpPr>
          <p:cNvPr id="9" name="Fußzeilenplatzhalter 12">
            <a:extLst>
              <a:ext uri="{FF2B5EF4-FFF2-40B4-BE49-F238E27FC236}">
                <a16:creationId xmlns:a16="http://schemas.microsoft.com/office/drawing/2014/main" id="{FC2D4FD3-C201-421A-BF32-66061166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6792" y="6356350"/>
            <a:ext cx="629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 dirty="0" err="1"/>
              <a:t>page</a:t>
            </a:r>
            <a:r>
              <a:rPr lang="de-DE" dirty="0"/>
              <a:t> </a:t>
            </a:r>
            <a:fld id="{58F14078-4D9A-45BC-8E62-DEDA74B97D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4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8" r:id="rId3"/>
    <p:sldLayoutId id="214748365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0" kern="1200" dirty="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4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D3F93F-9022-4AFC-A587-133E5AC7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13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63EDAE-B4F0-43CD-840F-8DE656700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337"/>
            <a:ext cx="105156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7A2735-8578-4F0E-A06F-B5FC739730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48673" y="6359465"/>
            <a:ext cx="800652" cy="3329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D352AE4-A18B-497E-BD11-2E35B8DA43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444830" y="6328491"/>
            <a:ext cx="872393" cy="3912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341B418-15ED-4A0A-93B2-283BC09F7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3"/>
          <a:stretch/>
        </p:blipFill>
        <p:spPr>
          <a:xfrm>
            <a:off x="8618219" y="6246740"/>
            <a:ext cx="1716989" cy="416315"/>
          </a:xfrm>
          <a:prstGeom prst="rect">
            <a:avLst/>
          </a:prstGeom>
        </p:spPr>
      </p:pic>
      <p:sp>
        <p:nvSpPr>
          <p:cNvPr id="9" name="Fußzeilenplatzhalter 12">
            <a:extLst>
              <a:ext uri="{FF2B5EF4-FFF2-40B4-BE49-F238E27FC236}">
                <a16:creationId xmlns:a16="http://schemas.microsoft.com/office/drawing/2014/main" id="{FC2D4FD3-C201-421A-BF32-66061166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6792" y="6356350"/>
            <a:ext cx="629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 dirty="0"/>
              <a:t>Seite </a:t>
            </a:r>
            <a:fld id="{58F14078-4D9A-45BC-8E62-DEDA74B97D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99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0" kern="1200" dirty="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A2295-3433-4A68-B30A-9A9776DEE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336359"/>
            <a:ext cx="6880583" cy="2475034"/>
          </a:xfrm>
        </p:spPr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7B2582-0CCA-4827-BE84-5D0166C3358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788" y="3955983"/>
            <a:ext cx="6880583" cy="944312"/>
          </a:xfrm>
        </p:spPr>
        <p:txBody>
          <a:bodyPr/>
          <a:lstStyle/>
          <a:p>
            <a:r>
              <a:rPr lang="de-DE" dirty="0"/>
              <a:t>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F61A46-7580-486F-B5BA-B1EF137115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Title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8F14078-4D9A-45BC-8E62-DEDA74B97DA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88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5218A-072B-4E1B-AE0B-62F04B85C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44BAFB-54A8-472A-B2A0-75C202B15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34B543-A70F-4324-BFA3-0A1BB0B252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Title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97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BCDA9FC-E370-40EA-B213-84049E2A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12"/>
            <a:ext cx="5108399" cy="863601"/>
          </a:xfrm>
        </p:spPr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CEBA3B8-FC1A-4699-ACE9-FCADCF90B9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072E82-F39C-4F6E-82EE-FF8CDD0528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71BECC95-1F24-437B-8AF2-9BB70BE68C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r="10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77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010FE26B-A849-4DEB-B798-C4A50D86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8CA734A0-64A1-44BA-927B-42FD5FAD96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C155D5-EAED-4624-83F2-AD075D5970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 dirty="0" err="1"/>
              <a:t>page</a:t>
            </a:r>
            <a:r>
              <a:rPr lang="de-DE" dirty="0"/>
              <a:t> </a:t>
            </a:r>
            <a:fld id="{561AB73B-3F17-47F1-A3B4-5EBA9EDC972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AEA6220F-80C5-4B75-9F63-BD68251C4F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b="5741"/>
          <a:stretch>
            <a:fillRect/>
          </a:stretch>
        </p:blipFill>
        <p:spPr/>
      </p:pic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E3D47F55-298A-4F4D-A4A4-235415E8A9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b="57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699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6305A9C-F902-4554-9699-210CC211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74D1283-6D89-4CE1-B67E-44BDDF44A1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  <a:endParaRPr lang="de-DE" dirty="0"/>
          </a:p>
          <a:p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0188EFD-7A37-4D1E-B878-D97D1444AB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20F55A-D907-4934-A543-5EC1B3A98A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of the presentation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de-DE"/>
              <a:t>page </a:t>
            </a:r>
            <a:fld id="{561AB73B-3F17-47F1-A3B4-5EBA9EDC972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5648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light_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_hell_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_dark_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_dunkel_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Breitbild</PresentationFormat>
  <Paragraphs>32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Noto Sans</vt:lpstr>
      <vt:lpstr>Open Sans</vt:lpstr>
      <vt:lpstr>master_light_EN</vt:lpstr>
      <vt:lpstr>Master_hell_DE</vt:lpstr>
      <vt:lpstr>master_dark_EN</vt:lpstr>
      <vt:lpstr>Master_dunkel_DE</vt:lpstr>
      <vt:lpstr>Title of the presentation</vt:lpstr>
      <vt:lpstr>Title of the presentation</vt:lpstr>
      <vt:lpstr>Headline</vt:lpstr>
      <vt:lpstr>Headline</vt:lpstr>
      <vt:lpstr>Headline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Hannah Bräuer</dc:creator>
  <cp:lastModifiedBy>Hannah Bräuer</cp:lastModifiedBy>
  <cp:revision>37</cp:revision>
  <dcterms:created xsi:type="dcterms:W3CDTF">2026-04-13T12:33:26Z</dcterms:created>
  <dcterms:modified xsi:type="dcterms:W3CDTF">2026-04-14T11:10:20Z</dcterms:modified>
</cp:coreProperties>
</file>