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media/image23.svg" ContentType="image/svg"/>
  <Override PartName="/ppt/media/image24.svg" ContentType="image/svg"/>
  <Override PartName="/ppt/media/image25.svg" ContentType="image/svg"/>
  <Override PartName="/ppt/media/image28.svg" ContentType="image/svg"/>
  <Override PartName="/ppt/media/image29.svg" ContentType="image/svg"/>
  <Override PartName="/ppt/media/image30.svg" ContentType="image/svg"/>
  <Override PartName="/ppt/media/image31.svg" ContentType="image/svg"/>
  <Override PartName="/ppt/media/image32.svg" ContentType="image/svg"/>
  <Override PartName="/ppt/media/image33.svg" ContentType="image/svg"/>
  <Override PartName="/ppt/media/image34.svg" ContentType="image/svg"/>
  <Override PartName="/ppt/media/image35.svg" ContentType="image/svg"/>
  <Override PartName="/ppt/media/image36.svg" ContentType="image/svg"/>
  <Override PartName="/ppt/media/image37.svg" ContentType="image/svg"/>
  <Override PartName="/ppt/media/image38.svg" ContentType="image/svg"/>
  <Override PartName="/ppt/media/image39.svg" ContentType="image/svg"/>
  <Override PartName="/ppt/media/image40.svg" ContentType="image/svg"/>
  <Override PartName="/ppt/media/image41.svg" ContentType="image/svg"/>
  <Override PartName="/ppt/media/image42.svg" ContentType="image/svg"/>
  <Override PartName="/ppt/media/image43.svg" ContentType="image/svg"/>
  <Override PartName="/ppt/media/image44.svg" ContentType="image/svg"/>
  <Override PartName="/ppt/media/image45.svg" ContentType="image/svg"/>
  <Override PartName="/ppt/media/image46.svg" ContentType="image/svg"/>
  <Override PartName="/ppt/media/image47.svg" ContentType="image/svg"/>
  <Override PartName="/ppt/media/image48.svg" ContentType="image/svg"/>
  <Override PartName="/ppt/media/image49.svg" ContentType="image/svg"/>
  <Override PartName="/ppt/media/image50.svg" ContentType="image/svg"/>
  <Override PartName="/ppt/media/image51.svg" ContentType="image/svg"/>
  <Override PartName="/ppt/media/image52.svg" ContentType="image/svg"/>
  <Override PartName="/ppt/media/image53.svg" ContentType="image/svg"/>
  <Override PartName="/ppt/media/image54.svg" ContentType="image/svg"/>
  <Override PartName="/ppt/media/image55.svg" ContentType="image/svg"/>
  <Override PartName="/ppt/media/image56.svg" ContentType="image/svg"/>
  <Override PartName="/ppt/media/image57.svg" ContentType="image/svg"/>
  <Override PartName="/ppt/media/image58.svg" ContentType="image/svg"/>
  <Override PartName="/ppt/media/image59.svg" ContentType="image/svg"/>
  <Override PartName="/ppt/media/image60.svg" ContentType="image/svg"/>
  <Override PartName="/ppt/media/image61.svg" ContentType="image/svg"/>
  <Override PartName="/ppt/media/image62.svg" ContentType="image/svg"/>
  <Override PartName="/ppt/media/image63.svg" ContentType="image/svg"/>
  <Override PartName="/ppt/media/image64.svg" ContentType="image/svg"/>
  <Override PartName="/ppt/media/image65.svg" ContentType="image/svg"/>
  <Override PartName="/ppt/media/image66.svg" ContentType="image/svg"/>
  <Override PartName="/ppt/media/image67.svg" ContentType="image/svg"/>
  <Override PartName="/ppt/media/image68.svg" ContentType="image/svg"/>
  <Override PartName="/ppt/media/image69.svg" ContentType="image/svg"/>
  <Override PartName="/ppt/notesSlides/notesSlide2.xml" ContentType="application/vnd.openxmlformats-officedocument.presentationml.notesSlide+xml"/>
  <Override PartName="/ppt/media/image74.svg" ContentType="image/svg"/>
  <Override PartName="/ppt/media/image75.svg" ContentType="image/svg"/>
  <Override PartName="/ppt/media/image76.svg" ContentType="image/svg"/>
  <Override PartName="/ppt/media/image77.svg" ContentType="image/svg"/>
  <Override PartName="/ppt/media/image78.svg" ContentType="image/svg"/>
  <Override PartName="/ppt/media/image79.svg" ContentType="image/svg"/>
  <Override PartName="/ppt/media/image80.svg" ContentType="image/svg"/>
  <Override PartName="/ppt/media/image81.svg" ContentType="image/svg"/>
  <Override PartName="/ppt/media/image82.svg" ContentType="image/svg"/>
  <Override PartName="/ppt/media/image83.svg" ContentType="image/svg"/>
  <Override PartName="/ppt/media/image84.svg" ContentType="image/svg"/>
  <Override PartName="/ppt/media/image85.svg" ContentType="image/svg"/>
  <Override PartName="/ppt/media/image86.svg" ContentType="image/svg"/>
  <Override PartName="/ppt/media/image87.svg" ContentType="image/svg"/>
  <Override PartName="/ppt/media/image88.svg" ContentType="image/svg"/>
  <Override PartName="/ppt/media/image89.svg" ContentType="image/svg"/>
  <Override PartName="/ppt/media/image90.svg" ContentType="image/svg"/>
  <Override PartName="/ppt/media/image91.svg" ContentType="image/svg"/>
  <Override PartName="/ppt/media/image92.svg" ContentType="image/svg"/>
  <Override PartName="/ppt/media/image93.svg" ContentType="image/svg"/>
  <Override PartName="/ppt/media/image94.svg" ContentType="image/svg"/>
  <Override PartName="/ppt/media/image95.svg" ContentType="image/svg"/>
  <Override PartName="/ppt/media/image96.svg" ContentType="image/svg"/>
  <Override PartName="/ppt/media/image97.svg" ContentType="image/svg"/>
  <Override PartName="/ppt/media/image98.svg" ContentType="image/svg"/>
  <Override PartName="/ppt/media/image99.svg" ContentType="image/svg"/>
  <Override PartName="/ppt/media/image100.svg" ContentType="image/svg"/>
  <Override PartName="/ppt/media/image101.svg" ContentType="image/svg"/>
  <Override PartName="/ppt/media/image102.svg" ContentType="image/svg"/>
  <Override PartName="/ppt/media/image103.svg" ContentType="image/svg"/>
  <Override PartName="/ppt/media/image104.svg" ContentType="image/svg"/>
  <Override PartName="/ppt/media/image105.svg" ContentType="image/svg"/>
  <Override PartName="/ppt/media/image106.svg" ContentType="image/svg"/>
  <Override PartName="/ppt/media/image107.svg" ContentType="image/svg"/>
  <Override PartName="/ppt/media/image108.svg" ContentType="image/svg"/>
  <Override PartName="/ppt/media/image109.svg" ContentType="image/svg"/>
  <Override PartName="/ppt/media/image110.svg" ContentType="image/svg"/>
  <Override PartName="/ppt/media/image111.svg" ContentType="image/svg"/>
  <Override PartName="/ppt/media/image112.svg" ContentType="image/svg"/>
  <Override PartName="/ppt/media/image113.svg" ContentType="image/svg"/>
  <Override PartName="/ppt/media/image114.svg" ContentType="image/svg"/>
  <Override PartName="/ppt/media/image115.svg" ContentType="image/svg"/>
  <Override PartName="/ppt/media/image116.svg" ContentType="image/svg"/>
  <Override PartName="/ppt/media/image117.svg" ContentType="image/svg"/>
  <Override PartName="/ppt/media/image118.svg" ContentType="image/svg"/>
  <Override PartName="/ppt/media/image119.svg" ContentType="image/svg"/>
  <Override PartName="/ppt/media/image120.svg" ContentType="image/sv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1" r:id="rId2"/>
    <p:sldMasterId id="2147483711" r:id="rId3"/>
  </p:sldMasterIdLst>
  <p:notesMasterIdLst>
    <p:notesMasterId r:id="rId27"/>
  </p:notesMasterIdLst>
  <p:handoutMasterIdLst>
    <p:handoutMasterId r:id="rId28"/>
  </p:handoutMasterIdLst>
  <p:sldIdLst>
    <p:sldId id="256" r:id="rId4"/>
    <p:sldId id="258" r:id="rId5"/>
    <p:sldId id="269" r:id="rId6"/>
    <p:sldId id="270" r:id="rId7"/>
    <p:sldId id="282" r:id="rId8"/>
    <p:sldId id="261" r:id="rId9"/>
    <p:sldId id="278" r:id="rId10"/>
    <p:sldId id="267" r:id="rId11"/>
    <p:sldId id="280" r:id="rId12"/>
    <p:sldId id="266" r:id="rId13"/>
    <p:sldId id="271" r:id="rId14"/>
    <p:sldId id="281" r:id="rId15"/>
    <p:sldId id="260" r:id="rId16"/>
    <p:sldId id="264" r:id="rId17"/>
    <p:sldId id="265" r:id="rId18"/>
    <p:sldId id="272" r:id="rId19"/>
    <p:sldId id="263" r:id="rId20"/>
    <p:sldId id="257" r:id="rId21"/>
    <p:sldId id="273" r:id="rId22"/>
    <p:sldId id="274" r:id="rId23"/>
    <p:sldId id="275" r:id="rId24"/>
    <p:sldId id="276" r:id="rId25"/>
    <p:sldId id="277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D2DFCEF-2E9A-4480-B679-985C63BC599A}">
          <p14:sldIdLst>
            <p14:sldId id="256"/>
            <p14:sldId id="258"/>
            <p14:sldId id="269"/>
            <p14:sldId id="270"/>
            <p14:sldId id="282"/>
            <p14:sldId id="261"/>
            <p14:sldId id="278"/>
            <p14:sldId id="267"/>
            <p14:sldId id="280"/>
            <p14:sldId id="266"/>
            <p14:sldId id="271"/>
            <p14:sldId id="281"/>
          </p14:sldIdLst>
        </p14:section>
        <p14:section name="Layoutbeispiele ohne Fusszeile" id="{4568A5F3-05E7-4AD6-AC21-B0E370E48441}">
          <p14:sldIdLst>
            <p14:sldId id="260"/>
            <p14:sldId id="264"/>
            <p14:sldId id="265"/>
            <p14:sldId id="272"/>
          </p14:sldIdLst>
        </p14:section>
        <p14:section name="Piktogramme" id="{6CC23C2E-65FB-4221-A1A3-28AA056E4B92}">
          <p14:sldIdLst>
            <p14:sldId id="263"/>
            <p14:sldId id="257"/>
            <p14:sldId id="273"/>
            <p14:sldId id="274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9FF"/>
    <a:srgbClr val="7369BE"/>
    <a:srgbClr val="BC1589"/>
    <a:srgbClr val="FFAAA5"/>
    <a:srgbClr val="0A777F"/>
    <a:srgbClr val="FFBE78"/>
    <a:srgbClr val="D2DC46"/>
    <a:srgbClr val="FFE483"/>
    <a:srgbClr val="C8C8FF"/>
    <a:srgbClr val="8CE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5146" autoAdjust="0"/>
  </p:normalViewPr>
  <p:slideViewPr>
    <p:cSldViewPr snapToGrid="0" showGuides="1">
      <p:cViewPr varScale="1">
        <p:scale>
          <a:sx n="119" d="100"/>
          <a:sy n="119" d="100"/>
        </p:scale>
        <p:origin x="592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403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84260DF-C685-4FF6-A43E-7F93FB3E64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78901AA-A65C-4D7D-B03E-B88B42C81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67984-F0B9-4D31-A8F6-8AF021B9C2EF}" type="datetimeFigureOut">
              <a:rPr lang="en-US" smtClean="0"/>
              <a:t>3/26/26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3CA3E7-8995-4D33-854F-35DAE52EA9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351F65-D033-4BD6-A4AB-E115D806FB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2D436-8D5A-47CC-AED7-9827D8D395F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4226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960CC-0992-4111-87D3-C02B03B2EA6C}" type="datetimeFigureOut">
              <a:rPr lang="en-US" smtClean="0"/>
              <a:t>3/26/26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EB764-55E2-4077-8C7A-EB9EFE7145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3365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4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5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0F7899A-5648-44DA-BE65-C562122F1CAE}" type="slidenum">
              <a:rPr lang="de-DE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18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48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8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B2BEE3A-380B-46A4-97AB-2A819E95AD60}" type="slidenum">
              <a:rPr lang="de-DE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19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65ECA-262E-6539-9316-DB8AA7F03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>
            <a:extLst>
              <a:ext uri="{FF2B5EF4-FFF2-40B4-BE49-F238E27FC236}">
                <a16:creationId xmlns:a16="http://schemas.microsoft.com/office/drawing/2014/main" id="{D8C6E052-06C6-1B66-B624-36AFB329F9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490" name="PlaceHolder 2">
            <a:extLst>
              <a:ext uri="{FF2B5EF4-FFF2-40B4-BE49-F238E27FC236}">
                <a16:creationId xmlns:a16="http://schemas.microsoft.com/office/drawing/2014/main" id="{1B7235DC-BD36-431D-6D62-0617C78DEEE9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1" name="PlaceHolder 3">
            <a:extLst>
              <a:ext uri="{FF2B5EF4-FFF2-40B4-BE49-F238E27FC236}">
                <a16:creationId xmlns:a16="http://schemas.microsoft.com/office/drawing/2014/main" id="{AE8B2EE5-B283-E9E7-B008-DB8D237470A8}"/>
              </a:ext>
            </a:extLst>
          </p:cNvPr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5402EE8-3A37-4403-80AC-4FFCAFF20C6F}" type="slidenum">
              <a:rPr lang="de-DE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20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7995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CCF08-24A9-8B5A-B220-183B9A854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>
            <a:extLst>
              <a:ext uri="{FF2B5EF4-FFF2-40B4-BE49-F238E27FC236}">
                <a16:creationId xmlns:a16="http://schemas.microsoft.com/office/drawing/2014/main" id="{2BD3DF11-FF06-1716-7874-114D365B0D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493" name="PlaceHolder 2">
            <a:extLst>
              <a:ext uri="{FF2B5EF4-FFF2-40B4-BE49-F238E27FC236}">
                <a16:creationId xmlns:a16="http://schemas.microsoft.com/office/drawing/2014/main" id="{D448FFAB-D9E6-EDD2-7132-8801E6EEA00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4" name="PlaceHolder 3">
            <a:extLst>
              <a:ext uri="{FF2B5EF4-FFF2-40B4-BE49-F238E27FC236}">
                <a16:creationId xmlns:a16="http://schemas.microsoft.com/office/drawing/2014/main" id="{F32EFD30-A748-A52D-0C4D-888A86C49423}"/>
              </a:ext>
            </a:extLst>
          </p:cNvPr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F6D2CA8-E8B2-4AC6-82F7-CF884BC24219}" type="slidenum">
              <a:rPr lang="de-DE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21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860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119A2-DA71-5CFE-F187-327679D14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>
            <a:extLst>
              <a:ext uri="{FF2B5EF4-FFF2-40B4-BE49-F238E27FC236}">
                <a16:creationId xmlns:a16="http://schemas.microsoft.com/office/drawing/2014/main" id="{AC52DA1C-6A06-61C8-1F89-FA2F598CE8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496" name="PlaceHolder 2">
            <a:extLst>
              <a:ext uri="{FF2B5EF4-FFF2-40B4-BE49-F238E27FC236}">
                <a16:creationId xmlns:a16="http://schemas.microsoft.com/office/drawing/2014/main" id="{533DE285-94FC-1970-ECC7-385478EC0582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7" name="PlaceHolder 3">
            <a:extLst>
              <a:ext uri="{FF2B5EF4-FFF2-40B4-BE49-F238E27FC236}">
                <a16:creationId xmlns:a16="http://schemas.microsoft.com/office/drawing/2014/main" id="{38AF4DF3-C099-1651-A92B-C38DB0827BD7}"/>
              </a:ext>
            </a:extLst>
          </p:cNvPr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CC0DE2F-4CEA-4058-9752-3D0BE603FF6E}" type="slidenum">
              <a:rPr lang="de-DE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22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989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4.sv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6.sv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sv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6E57C58-43E6-4DA0-BC7D-0DB0606AB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7645A5-8081-48C3-B5F8-643B270F4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429000"/>
            <a:ext cx="10972800" cy="2196296"/>
          </a:xfrm>
          <a:prstGeom prst="rect">
            <a:avLst/>
          </a:prstGeo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7AE3C1A-CB2F-4CD1-90ED-300793FB0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736725"/>
            <a:ext cx="10972800" cy="1404937"/>
          </a:xfrm>
        </p:spPr>
        <p:txBody>
          <a:bodyPr anchor="b"/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900D5406-B789-4FDC-AF8E-BA50BEF4269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 userDrawn="1"/>
        </p:nvSpPr>
        <p:spPr>
          <a:xfrm>
            <a:off x="597543" y="6057900"/>
            <a:ext cx="10984857" cy="395287"/>
          </a:xfrm>
          <a:prstGeom prst="rect">
            <a:avLst/>
          </a:prstGeom>
        </p:spPr>
        <p:txBody>
          <a:bodyPr vert="horz" wrap="none" lIns="0" tIns="252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Master-Untertitelformat bearbeiten</a:t>
            </a:r>
          </a:p>
        </p:txBody>
      </p:sp>
      <p:pic>
        <p:nvPicPr>
          <p:cNvPr id="9" name="Grafik 8" descr="Logo der TUD: einfarbig blau, Bildelement (punktsymetrische Anordnung zweier gleicher flächiger Winkelelemente) rechts daneben dreizeiliger Text: Technische Universität Dresden">
            <a:extLst>
              <a:ext uri="{FF2B5EF4-FFF2-40B4-BE49-F238E27FC236}">
                <a16:creationId xmlns:a16="http://schemas.microsoft.com/office/drawing/2014/main" id="{CB286486-4081-46A3-8FB1-838C770D442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9601" y="404813"/>
            <a:ext cx="1981199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56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09D3A-1DA9-42E3-BD19-D18DF18C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813"/>
            <a:ext cx="10972800" cy="6477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712EFA-292C-4FDE-8669-ECF55A14A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36725"/>
            <a:ext cx="3506788" cy="41052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71CA00-13E3-4CD8-95FE-107C69DD6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3399" y="1736725"/>
            <a:ext cx="3516313" cy="41052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2870569-2112-4A6F-963E-3D12B28F16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075613" y="1736724"/>
            <a:ext cx="3506787" cy="41052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5B6F813-C0DB-45B3-81CB-59DBDC5F1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de-DE"/>
              <a:t> Vortragende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de-DE"/>
              <a:t> Seite ‹Nr.›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350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halte -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712EFA-292C-4FDE-8669-ECF55A14A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404814"/>
            <a:ext cx="3506788" cy="275507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Bildplatzhalter 5">
            <a:extLst>
              <a:ext uri="{FF2B5EF4-FFF2-40B4-BE49-F238E27FC236}">
                <a16:creationId xmlns:a16="http://schemas.microsoft.com/office/drawing/2014/main" id="{CBECC23C-3AC7-4872-8833-394650436F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3429000"/>
            <a:ext cx="3506788" cy="21955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280716C9-98F3-44C3-A27D-E96BE6D11A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1" y="5624513"/>
            <a:ext cx="3506788" cy="433387"/>
          </a:xfrm>
        </p:spPr>
        <p:txBody>
          <a:bodyPr anchor="b" anchorCtr="0"/>
          <a:lstStyle>
            <a:lvl1pPr>
              <a:defRPr sz="1200" i="0">
                <a:solidFill>
                  <a:schemeClr val="tx2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defRPr>
            </a:lvl1pPr>
          </a:lstStyle>
          <a:p>
            <a:pPr lvl="0"/>
            <a:r>
              <a:rPr lang="de-DE" dirty="0"/>
              <a:t>Bildunterschrift und © Copyright</a:t>
            </a:r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71CA00-13E3-4CD8-95FE-107C69DD6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3399" y="404814"/>
            <a:ext cx="3516313" cy="275507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FEFC7CA1-8B2C-4227-AB03-708CA25B75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43399" y="3429000"/>
            <a:ext cx="3516313" cy="21955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3CF89BD5-C523-4AD3-9AF6-B6AABF612D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2925" y="5624513"/>
            <a:ext cx="3506788" cy="433387"/>
          </a:xfrm>
        </p:spPr>
        <p:txBody>
          <a:bodyPr anchor="b" anchorCtr="0"/>
          <a:lstStyle>
            <a:lvl1pPr>
              <a:defRPr sz="1200" i="0">
                <a:solidFill>
                  <a:schemeClr val="tx2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defRPr>
            </a:lvl1pPr>
          </a:lstStyle>
          <a:p>
            <a:pPr lvl="0"/>
            <a:r>
              <a:rPr lang="de-DE" dirty="0"/>
              <a:t>Bildunterschrift und © Copyright</a:t>
            </a:r>
            <a:endParaRPr lang="en-US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2870569-2112-4A6F-963E-3D12B28F16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075613" y="404813"/>
            <a:ext cx="3506787" cy="275507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6FE31676-EF83-4ECE-8009-0FC4D5A718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75613" y="3429000"/>
            <a:ext cx="3506787" cy="21955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A4BDBAA4-F784-4AF6-8050-D275CB31D1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75612" y="5624513"/>
            <a:ext cx="3506788" cy="433387"/>
          </a:xfrm>
        </p:spPr>
        <p:txBody>
          <a:bodyPr anchor="b" anchorCtr="0"/>
          <a:lstStyle>
            <a:lvl1pPr>
              <a:defRPr sz="1200" i="0">
                <a:solidFill>
                  <a:schemeClr val="tx2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defRPr>
            </a:lvl1pPr>
          </a:lstStyle>
          <a:p>
            <a:pPr lvl="0"/>
            <a:r>
              <a:rPr lang="de-DE" dirty="0"/>
              <a:t>Bildunterschrift und © Copyright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1D97B5-013E-48E1-B2E4-1992E20A0E3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Titel der Präsentation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de-DE"/>
              <a:t> Vortragende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de-DE"/>
              <a:t> Seite ‹Nr.›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6032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09D3A-1DA9-42E3-BD19-D18DF18C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814"/>
            <a:ext cx="10972800" cy="6477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712EFA-292C-4FDE-8669-ECF55A14A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736725"/>
            <a:ext cx="2606675" cy="41052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71CA00-13E3-4CD8-95FE-107C69DD6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95663" y="1736725"/>
            <a:ext cx="2592387" cy="41052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2870569-2112-4A6F-963E-3D12B28F16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03950" y="1736724"/>
            <a:ext cx="2592388" cy="41052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6651BA5-A3F0-4102-8AB5-302B2F2EFD2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975725" y="1736724"/>
            <a:ext cx="2606675" cy="41052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B9CE7B1-4668-4DBA-995C-0C5303382B9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der Präsentation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de-DE"/>
              <a:t> Vortragende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de-DE"/>
              <a:t> Seite ‹Nr.›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718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halte -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712EFA-292C-4FDE-8669-ECF55A14A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404813"/>
            <a:ext cx="2606675" cy="27368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6F1AB9C3-872C-41DD-AAFB-12824DBEE8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599" y="3429000"/>
            <a:ext cx="2606675" cy="219551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E9E05B2F-0577-47C9-8146-C4868416C5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5624513"/>
            <a:ext cx="2606674" cy="433387"/>
          </a:xfrm>
        </p:spPr>
        <p:txBody>
          <a:bodyPr anchor="b" anchorCtr="0"/>
          <a:lstStyle>
            <a:lvl1pPr>
              <a:defRPr sz="1200" i="0">
                <a:solidFill>
                  <a:schemeClr val="tx2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defRPr>
            </a:lvl1pPr>
          </a:lstStyle>
          <a:p>
            <a:pPr lvl="0"/>
            <a:r>
              <a:rPr lang="de-DE" dirty="0"/>
              <a:t>Bildunterschrift und © Copyright</a:t>
            </a:r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71CA00-13E3-4CD8-95FE-107C69DD6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95663" y="404813"/>
            <a:ext cx="2592387" cy="27368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Bildplatzhalter 5">
            <a:extLst>
              <a:ext uri="{FF2B5EF4-FFF2-40B4-BE49-F238E27FC236}">
                <a16:creationId xmlns:a16="http://schemas.microsoft.com/office/drawing/2014/main" id="{9EF6DC9D-F43A-4B05-BC55-F3417C310F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95663" y="3429000"/>
            <a:ext cx="2592387" cy="219551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9C69ADDD-319E-4394-8BC9-FC045CE072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5663" y="5624513"/>
            <a:ext cx="2592387" cy="433387"/>
          </a:xfrm>
        </p:spPr>
        <p:txBody>
          <a:bodyPr anchor="b" anchorCtr="0"/>
          <a:lstStyle>
            <a:lvl1pPr>
              <a:defRPr sz="1200" i="0">
                <a:solidFill>
                  <a:schemeClr val="tx2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defRPr>
            </a:lvl1pPr>
          </a:lstStyle>
          <a:p>
            <a:pPr lvl="0"/>
            <a:r>
              <a:rPr lang="de-DE" dirty="0"/>
              <a:t>Bildunterschrift und © Copyright</a:t>
            </a:r>
            <a:endParaRPr lang="en-US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2870569-2112-4A6F-963E-3D12B28F16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03950" y="404812"/>
            <a:ext cx="2592388" cy="27368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D28AB6FB-FFC3-4AE6-90AB-D58E7C728B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3949" y="3429000"/>
            <a:ext cx="2592388" cy="219551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744C123A-AE63-4AD9-ACB1-ADF4103150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3950" y="5624513"/>
            <a:ext cx="2592388" cy="433387"/>
          </a:xfrm>
        </p:spPr>
        <p:txBody>
          <a:bodyPr anchor="b" anchorCtr="0"/>
          <a:lstStyle>
            <a:lvl1pPr>
              <a:defRPr sz="1200" i="0">
                <a:solidFill>
                  <a:schemeClr val="tx2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defRPr>
            </a:lvl1pPr>
          </a:lstStyle>
          <a:p>
            <a:pPr lvl="0"/>
            <a:r>
              <a:rPr lang="de-DE" dirty="0"/>
              <a:t>Bildunterschrift und © Copyright</a:t>
            </a:r>
            <a:endParaRPr lang="en-US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6651BA5-A3F0-4102-8AB5-302B2F2EFD2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975725" y="404812"/>
            <a:ext cx="2606675" cy="27368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Bildplatzhalter 5">
            <a:extLst>
              <a:ext uri="{FF2B5EF4-FFF2-40B4-BE49-F238E27FC236}">
                <a16:creationId xmlns:a16="http://schemas.microsoft.com/office/drawing/2014/main" id="{F80E9119-D6F6-4FA2-9F16-025406D0F8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75725" y="3429000"/>
            <a:ext cx="2606675" cy="219551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55313796-962D-4CF1-AC12-A82B830904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90012" y="5624513"/>
            <a:ext cx="2592388" cy="433387"/>
          </a:xfrm>
        </p:spPr>
        <p:txBody>
          <a:bodyPr anchor="b" anchorCtr="0"/>
          <a:lstStyle>
            <a:lvl1pPr>
              <a:defRPr sz="1200" i="0">
                <a:solidFill>
                  <a:schemeClr val="tx2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defRPr>
            </a:lvl1pPr>
          </a:lstStyle>
          <a:p>
            <a:pPr lvl="0"/>
            <a:r>
              <a:rPr lang="de-DE" dirty="0"/>
              <a:t>Bildunterschrift und © Copyright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1B153E-171D-4AEE-A881-A4E6F857DFC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Titel der Präsentation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de-DE"/>
              <a:t> Vortragende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de-DE"/>
              <a:t> Seite ‹Nr.›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7666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7D54C4-ACE0-4B7B-B43C-B80F732EA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814"/>
            <a:ext cx="10972800" cy="6477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BCF34F-2D8C-488A-8F59-F249419BFE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der Präsentation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de-DE"/>
              <a:t> Vortragende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de-DE"/>
              <a:t> Seite ‹Nr.›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1816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E4A9F2C-2EA2-4133-BF9F-B93BDDE548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der Präsentation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de-DE"/>
              <a:t> Vortragende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de-DE"/>
              <a:t> Seite ‹Nr.›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9427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07AA28B-E0BB-4588-9126-08A9723C34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9D899A4-C882-4DED-9C15-ACC467479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9600" y="6288480"/>
            <a:ext cx="514349" cy="164708"/>
          </a:xfrm>
          <a:prstGeom prst="rect">
            <a:avLst/>
          </a:prstGeom>
        </p:spPr>
      </p:pic>
      <p:sp>
        <p:nvSpPr>
          <p:cNvPr id="5" name="Textplatzhalter 6">
            <a:extLst>
              <a:ext uri="{FF2B5EF4-FFF2-40B4-BE49-F238E27FC236}">
                <a16:creationId xmlns:a16="http://schemas.microsoft.com/office/drawing/2014/main" id="{5D0AE451-788D-480F-872A-9EB3DCE41B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3950" y="6057900"/>
            <a:ext cx="5378450" cy="441588"/>
          </a:xfrm>
        </p:spPr>
        <p:txBody>
          <a:bodyPr anchor="b" anchorCtr="0"/>
          <a:lstStyle>
            <a:lvl1pPr algn="r">
              <a:defRPr sz="1200" i="0">
                <a:solidFill>
                  <a:schemeClr val="tx2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defRPr>
            </a:lvl1pPr>
          </a:lstStyle>
          <a:p>
            <a:pPr lvl="0"/>
            <a:r>
              <a:rPr lang="de-DE" dirty="0"/>
              <a:t>Bildunterschrift und © Copyright</a:t>
            </a:r>
            <a:endParaRPr lang="en-US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CBB4970-0B78-48E1-97E7-8CE72950F2A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Titel der Präsentation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de-DE"/>
              <a:t> Vortragende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de-DE"/>
              <a:t> Seite ‹Nr.›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1053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beginn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BE95944-ACF5-4BF5-8A9C-A6B4D5A92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91A62C-18CD-4962-933C-7CEB68A0A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733801"/>
            <a:ext cx="10972800" cy="9144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DD549F4-C90A-437D-902A-3E9CE85D8A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4968241"/>
            <a:ext cx="10972800" cy="87376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64895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beginn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BE95944-ACF5-4BF5-8A9C-A6B4D5A92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91A62C-18CD-4962-933C-7CEB68A0A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733801"/>
            <a:ext cx="10972800" cy="914400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DD549F4-C90A-437D-902A-3E9CE85D8A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4968241"/>
            <a:ext cx="10972800" cy="873760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24173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beginn_Blau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DD5EDA3-D92A-4B08-8595-D60EA53E8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144DEC0-CBFA-4BDA-A78C-86ED757F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9600" y="6288480"/>
            <a:ext cx="514349" cy="16470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FA055B95-2710-46A2-8317-9CAA31D48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73124"/>
            <a:ext cx="3506788" cy="2268539"/>
          </a:xfrm>
          <a:prstGeom prst="rect">
            <a:avLst/>
          </a:prstGeom>
        </p:spPr>
        <p:txBody>
          <a:bodyPr tIns="0"/>
          <a:lstStyle>
            <a:lvl1pPr>
              <a:defRPr lang="de-DE" dirty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A522852-F16F-46A0-B72D-3039550F8A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3141662"/>
            <a:ext cx="3506788" cy="2700338"/>
          </a:xfrm>
          <a:prstGeom prst="rect">
            <a:avLst/>
          </a:prstGeom>
        </p:spPr>
        <p:txBody>
          <a:bodyPr anchor="b" anchorCtr="0"/>
          <a:lstStyle>
            <a:lvl1pPr>
              <a:defRPr lang="de-D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4455023C-E286-4137-97BF-103515D643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43400" y="-7706136"/>
            <a:ext cx="14132540" cy="14874190"/>
          </a:xfrm>
          <a:custGeom>
            <a:avLst/>
            <a:gdLst>
              <a:gd name="connsiteX0" fmla="*/ 14132540 w 14132540"/>
              <a:gd name="connsiteY0" fmla="*/ 0 h 14874190"/>
              <a:gd name="connsiteX1" fmla="*/ 14132540 w 14132540"/>
              <a:gd name="connsiteY1" fmla="*/ 8549569 h 14874190"/>
              <a:gd name="connsiteX2" fmla="*/ 7807920 w 14132540"/>
              <a:gd name="connsiteY2" fmla="*/ 14874190 h 14874190"/>
              <a:gd name="connsiteX3" fmla="*/ 1318488 w 14132540"/>
              <a:gd name="connsiteY3" fmla="*/ 14874190 h 14874190"/>
              <a:gd name="connsiteX4" fmla="*/ 0 w 14132540"/>
              <a:gd name="connsiteY4" fmla="*/ 7437096 h 14874190"/>
              <a:gd name="connsiteX5" fmla="*/ 6695444 w 14132540"/>
              <a:gd name="connsiteY5" fmla="*/ 7437096 h 1487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32540" h="14874190">
                <a:moveTo>
                  <a:pt x="14132540" y="0"/>
                </a:moveTo>
                <a:lnTo>
                  <a:pt x="14132540" y="8549569"/>
                </a:lnTo>
                <a:lnTo>
                  <a:pt x="7807920" y="14874190"/>
                </a:lnTo>
                <a:lnTo>
                  <a:pt x="1318488" y="14874190"/>
                </a:lnTo>
                <a:lnTo>
                  <a:pt x="0" y="7437096"/>
                </a:lnTo>
                <a:lnTo>
                  <a:pt x="6695444" y="743709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0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6E57C58-43E6-4DA0-BC7D-0DB0606AB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33AC041-1A6E-42F5-81A2-02C98A0F2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429000"/>
            <a:ext cx="10972800" cy="2196296"/>
          </a:xfrm>
          <a:prstGeom prst="rect">
            <a:avLst/>
          </a:prstGeom>
        </p:spPr>
        <p:txBody>
          <a:bodyPr anchor="t"/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DA15133A-699F-4D35-8F40-4E67A2D2C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736725"/>
            <a:ext cx="10972800" cy="1404937"/>
          </a:xfrm>
        </p:spPr>
        <p:txBody>
          <a:bodyPr anchor="b"/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67F0855C-B0D9-41CD-97A7-F4E38BC217F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 userDrawn="1"/>
        </p:nvSpPr>
        <p:spPr>
          <a:xfrm>
            <a:off x="597543" y="6057900"/>
            <a:ext cx="10984857" cy="395287"/>
          </a:xfrm>
          <a:prstGeom prst="rect">
            <a:avLst/>
          </a:prstGeom>
        </p:spPr>
        <p:txBody>
          <a:bodyPr vert="horz" wrap="none" lIns="0" tIns="252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rgbClr val="00008C"/>
                </a:solidFill>
              </a:rPr>
              <a:t>Master-Untertitelformat bearbeiten</a:t>
            </a:r>
          </a:p>
        </p:txBody>
      </p:sp>
      <p:pic>
        <p:nvPicPr>
          <p:cNvPr id="9" name="Grafik 8" descr="Logo der TUD: einfarbig blau, Bildelement (punktsymetrische Anordnung zweier gleicher flächiger Winkelelemente) rechts daneben dreizeiliger Text: Technische Universität Dresden">
            <a:extLst>
              <a:ext uri="{FF2B5EF4-FFF2-40B4-BE49-F238E27FC236}">
                <a16:creationId xmlns:a16="http://schemas.microsoft.com/office/drawing/2014/main" id="{CB286486-4081-46A3-8FB1-838C770D442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9600" y="404811"/>
            <a:ext cx="1980000" cy="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93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beginn_Weiß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144DEC0-CBFA-4BDA-A78C-86ED757F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9600" y="6288480"/>
            <a:ext cx="514349" cy="16470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FA055B95-2710-46A2-8317-9CAA31D48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73124"/>
            <a:ext cx="5378450" cy="863601"/>
          </a:xfrm>
          <a:prstGeom prst="rect">
            <a:avLst/>
          </a:prstGeom>
        </p:spPr>
        <p:txBody>
          <a:bodyPr tIns="0"/>
          <a:lstStyle>
            <a:lvl1pPr>
              <a:defRPr lang="de-DE" dirty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A522852-F16F-46A0-B72D-3039550F8A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3141662"/>
            <a:ext cx="3506788" cy="2700337"/>
          </a:xfrm>
          <a:prstGeom prst="rect">
            <a:avLst/>
          </a:prstGeom>
        </p:spPr>
        <p:txBody>
          <a:bodyPr anchor="b" anchorCtr="0"/>
          <a:lstStyle>
            <a:lvl1pPr>
              <a:defRPr lang="de-DE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6D9D1B83-BB64-4D87-85E3-7B792A9EDE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43400" y="-2537398"/>
            <a:ext cx="13780478" cy="14516845"/>
          </a:xfrm>
          <a:custGeom>
            <a:avLst/>
            <a:gdLst>
              <a:gd name="connsiteX0" fmla="*/ 6162192 w 13780478"/>
              <a:gd name="connsiteY0" fmla="*/ 0 h 14516845"/>
              <a:gd name="connsiteX1" fmla="*/ 12500658 w 13780478"/>
              <a:gd name="connsiteY1" fmla="*/ 0 h 14516845"/>
              <a:gd name="connsiteX2" fmla="*/ 13780478 w 13780478"/>
              <a:gd name="connsiteY2" fmla="*/ 7258316 h 14516845"/>
              <a:gd name="connsiteX3" fmla="*/ 7258530 w 13780478"/>
              <a:gd name="connsiteY3" fmla="*/ 7258316 h 14516845"/>
              <a:gd name="connsiteX4" fmla="*/ 0 w 13780478"/>
              <a:gd name="connsiteY4" fmla="*/ 14516845 h 14516845"/>
              <a:gd name="connsiteX5" fmla="*/ 212 w 13780478"/>
              <a:gd name="connsiteY5" fmla="*/ 6162191 h 1451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80478" h="14516845">
                <a:moveTo>
                  <a:pt x="6162192" y="0"/>
                </a:moveTo>
                <a:lnTo>
                  <a:pt x="12500658" y="0"/>
                </a:lnTo>
                <a:lnTo>
                  <a:pt x="13780478" y="7258316"/>
                </a:lnTo>
                <a:lnTo>
                  <a:pt x="7258530" y="7258316"/>
                </a:lnTo>
                <a:lnTo>
                  <a:pt x="0" y="14516845"/>
                </a:lnTo>
                <a:lnTo>
                  <a:pt x="212" y="6162191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08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beginn_Farb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DD5EDA3-D92A-4B08-8595-D60EA53E8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A055B95-2710-46A2-8317-9CAA31D48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73124"/>
            <a:ext cx="3506788" cy="1382897"/>
          </a:xfrm>
          <a:prstGeom prst="rect">
            <a:avLst/>
          </a:prstGeom>
        </p:spPr>
        <p:txBody>
          <a:bodyPr tIns="0"/>
          <a:lstStyle>
            <a:lvl1pPr>
              <a:defRPr lang="de-DE" dirty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A522852-F16F-46A0-B72D-3039550F8A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" y="2461846"/>
            <a:ext cx="3506789" cy="1254492"/>
          </a:xfrm>
          <a:prstGeom prst="rect">
            <a:avLst/>
          </a:prstGeom>
        </p:spPr>
        <p:txBody>
          <a:bodyPr anchor="t" anchorCtr="0"/>
          <a:lstStyle>
            <a:lvl1pPr>
              <a:defRPr lang="de-DE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26D725AF-5383-4E5D-A2D3-3FABBEC0B6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768456" y="-9550923"/>
            <a:ext cx="13977778" cy="25385171"/>
          </a:xfrm>
          <a:custGeom>
            <a:avLst/>
            <a:gdLst>
              <a:gd name="connsiteX0" fmla="*/ 6127784 w 13977778"/>
              <a:gd name="connsiteY0" fmla="*/ 0 h 25385171"/>
              <a:gd name="connsiteX1" fmla="*/ 13977778 w 13977778"/>
              <a:gd name="connsiteY1" fmla="*/ 7849993 h 25385171"/>
              <a:gd name="connsiteX2" fmla="*/ 13977778 w 13977778"/>
              <a:gd name="connsiteY2" fmla="*/ 19429729 h 25385171"/>
              <a:gd name="connsiteX3" fmla="*/ 8022336 w 13977778"/>
              <a:gd name="connsiteY3" fmla="*/ 25385171 h 25385171"/>
              <a:gd name="connsiteX4" fmla="*/ 0 w 13977778"/>
              <a:gd name="connsiteY4" fmla="*/ 19767992 h 25385171"/>
              <a:gd name="connsiteX5" fmla="*/ 6127960 w 13977778"/>
              <a:gd name="connsiteY5" fmla="*/ 13640034 h 25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77778" h="25385171">
                <a:moveTo>
                  <a:pt x="6127784" y="0"/>
                </a:moveTo>
                <a:lnTo>
                  <a:pt x="13977778" y="7849993"/>
                </a:lnTo>
                <a:lnTo>
                  <a:pt x="13977778" y="19429729"/>
                </a:lnTo>
                <a:lnTo>
                  <a:pt x="8022336" y="25385171"/>
                </a:lnTo>
                <a:lnTo>
                  <a:pt x="0" y="19767992"/>
                </a:lnTo>
                <a:lnTo>
                  <a:pt x="6127960" y="1364003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075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itat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3">
            <a:extLst>
              <a:ext uri="{FF2B5EF4-FFF2-40B4-BE49-F238E27FC236}">
                <a16:creationId xmlns:a16="http://schemas.microsoft.com/office/drawing/2014/main" id="{2664A485-C158-4BFC-B46D-7201DF28B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73125"/>
            <a:ext cx="10972800" cy="4173438"/>
          </a:xfrm>
        </p:spPr>
        <p:txBody>
          <a:bodyPr/>
          <a:lstStyle>
            <a:lvl1pPr>
              <a:defRPr lang="de-DE" sz="3600" b="0" i="1" kern="1200" dirty="0">
                <a:solidFill>
                  <a:schemeClr val="tx1"/>
                </a:solidFill>
                <a:latin typeface="Noto Serif Light" panose="02020502060505020204" pitchFamily="18"/>
                <a:ea typeface="Noto Serif Light" panose="02020502060505020204" pitchFamily="18"/>
                <a:cs typeface="Noto Serif Light" panose="02020502060505020204" pitchFamily="18"/>
              </a:defRPr>
            </a:lvl1pPr>
          </a:lstStyle>
          <a:p>
            <a:pPr lvl="0"/>
            <a:r>
              <a:rPr lang="de-DE" dirty="0"/>
              <a:t>Zitat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26026BCD-A072-422C-AB4B-2FA548C4F7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5354320"/>
            <a:ext cx="10972800" cy="487680"/>
          </a:xfrm>
        </p:spPr>
        <p:txBody>
          <a:bodyPr anchor="b" anchorCtr="0"/>
          <a:lstStyle>
            <a:lvl1pPr>
              <a:defRPr sz="1400" i="0">
                <a:latin typeface="+mj-lt"/>
                <a:ea typeface="Noto Serif" panose="02020502060505020204" pitchFamily="18" charset="0"/>
                <a:cs typeface="Noto Serif" panose="02020502060505020204" pitchFamily="18" charset="0"/>
              </a:defRPr>
            </a:lvl1pPr>
          </a:lstStyle>
          <a:p>
            <a:pPr lvl="0"/>
            <a:r>
              <a:rPr lang="de-DE" dirty="0"/>
              <a:t>Wer wird zitiert, Quelle</a:t>
            </a:r>
            <a:endParaRPr lang="en-US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12B9818-709D-42CE-A72D-4854E79F83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Titel der Präsentation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de-DE"/>
              <a:t> Vortragende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de-DE"/>
              <a:t> Seite ‹Nr.›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6116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itat_Far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79737FE-1C79-470F-BA5B-0406C5992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061B13-C907-4A87-B55A-8284A73D5D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73125"/>
            <a:ext cx="10972800" cy="4173438"/>
          </a:xfrm>
        </p:spPr>
        <p:txBody>
          <a:bodyPr/>
          <a:lstStyle>
            <a:lvl1pPr>
              <a:defRPr lang="de-DE" sz="3200" i="1" dirty="0">
                <a:solidFill>
                  <a:schemeClr val="bg1"/>
                </a:solidFill>
                <a:latin typeface="Noto Serif Light" panose="02020502060505020204" pitchFamily="18"/>
                <a:ea typeface="Noto Serif Light" panose="02020502060505020204" pitchFamily="18"/>
                <a:cs typeface="Noto Serif Light" panose="02020502060505020204" pitchFamily="18"/>
              </a:defRPr>
            </a:lvl1pPr>
          </a:lstStyle>
          <a:p>
            <a:pPr lvl="0"/>
            <a:r>
              <a:rPr lang="de-DE" dirty="0"/>
              <a:t>Zitat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26026BCD-A072-422C-AB4B-2FA548C4F7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5354320"/>
            <a:ext cx="10972800" cy="487680"/>
          </a:xfrm>
        </p:spPr>
        <p:txBody>
          <a:bodyPr anchor="b" anchorCtr="0"/>
          <a:lstStyle>
            <a:lvl1pPr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Wer wird zitiert, Quelle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A048EAF-9787-48D5-83DB-543645FD8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9600" y="6288480"/>
            <a:ext cx="514349" cy="164708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8FFE31A-E32C-4A4D-BED9-8051F8EC814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</a:t>
            </a: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de-DE" dirty="0"/>
              <a:t> Vortragende </a:t>
            </a: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de-DE" dirty="0"/>
              <a:t> Seite ‹Nr.›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05010D8-24F9-4CD5-A86F-5128C80894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075" y="6269946"/>
            <a:ext cx="950400" cy="20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55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itat_Farb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E4E10E8-4BB9-460B-9BDB-62195F7C8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0C75E21A-6BBF-4B32-A70F-301838EEE2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73125"/>
            <a:ext cx="5378450" cy="4173438"/>
          </a:xfrm>
        </p:spPr>
        <p:txBody>
          <a:bodyPr/>
          <a:lstStyle>
            <a:lvl1pPr>
              <a:defRPr lang="de-DE" sz="3600" b="0" i="1" kern="1200" dirty="0">
                <a:solidFill>
                  <a:schemeClr val="tx1"/>
                </a:solidFill>
                <a:latin typeface="Noto Serif Light" panose="02020502060505020204" pitchFamily="18"/>
                <a:ea typeface="Noto Serif Light" panose="02020502060505020204" pitchFamily="18"/>
                <a:cs typeface="Noto Serif Light" panose="02020502060505020204" pitchFamily="18"/>
              </a:defRPr>
            </a:lvl1pPr>
          </a:lstStyle>
          <a:p>
            <a:pPr lvl="0"/>
            <a:r>
              <a:rPr lang="de-DE" dirty="0"/>
              <a:t>Zitat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26026BCD-A072-422C-AB4B-2FA548C4F7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5624512"/>
            <a:ext cx="5378450" cy="433387"/>
          </a:xfrm>
        </p:spPr>
        <p:txBody>
          <a:bodyPr anchor="b" anchorCtr="0"/>
          <a:lstStyle>
            <a:lvl1pPr>
              <a:defRPr sz="1400" i="0">
                <a:latin typeface="+mj-lt"/>
                <a:ea typeface="Noto Serif" panose="02020502060505020204" pitchFamily="18" charset="0"/>
                <a:cs typeface="Noto Serif" panose="02020502060505020204" pitchFamily="18" charset="0"/>
              </a:defRPr>
            </a:lvl1pPr>
          </a:lstStyle>
          <a:p>
            <a:pPr lvl="0"/>
            <a:r>
              <a:rPr lang="de-DE" dirty="0"/>
              <a:t>Wer wird zitiert, Quelle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5A73340-69A4-498B-8B80-80BE3D077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9600" y="6288480"/>
            <a:ext cx="514349" cy="164708"/>
          </a:xfrm>
          <a:prstGeom prst="rect">
            <a:avLst/>
          </a:prstGeom>
        </p:spPr>
      </p:pic>
      <p:sp>
        <p:nvSpPr>
          <p:cNvPr id="9" name="Bildplatzhalter 8">
            <a:extLst>
              <a:ext uri="{FF2B5EF4-FFF2-40B4-BE49-F238E27FC236}">
                <a16:creationId xmlns:a16="http://schemas.microsoft.com/office/drawing/2014/main" id="{2EB2E58B-9728-4374-A113-BCFD69F635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15598" y="-4693921"/>
            <a:ext cx="10770898" cy="19561127"/>
          </a:xfrm>
          <a:custGeom>
            <a:avLst/>
            <a:gdLst>
              <a:gd name="connsiteX0" fmla="*/ 6127784 w 13977778"/>
              <a:gd name="connsiteY0" fmla="*/ 0 h 25385171"/>
              <a:gd name="connsiteX1" fmla="*/ 13977778 w 13977778"/>
              <a:gd name="connsiteY1" fmla="*/ 7849993 h 25385171"/>
              <a:gd name="connsiteX2" fmla="*/ 13977778 w 13977778"/>
              <a:gd name="connsiteY2" fmla="*/ 19429729 h 25385171"/>
              <a:gd name="connsiteX3" fmla="*/ 8022336 w 13977778"/>
              <a:gd name="connsiteY3" fmla="*/ 25385171 h 25385171"/>
              <a:gd name="connsiteX4" fmla="*/ 0 w 13977778"/>
              <a:gd name="connsiteY4" fmla="*/ 19767992 h 25385171"/>
              <a:gd name="connsiteX5" fmla="*/ 6127960 w 13977778"/>
              <a:gd name="connsiteY5" fmla="*/ 13640034 h 25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77778" h="25385171">
                <a:moveTo>
                  <a:pt x="6127784" y="0"/>
                </a:moveTo>
                <a:lnTo>
                  <a:pt x="13977778" y="7849993"/>
                </a:lnTo>
                <a:lnTo>
                  <a:pt x="13977778" y="19429729"/>
                </a:lnTo>
                <a:lnTo>
                  <a:pt x="8022336" y="25385171"/>
                </a:lnTo>
                <a:lnTo>
                  <a:pt x="0" y="19767992"/>
                </a:lnTo>
                <a:lnTo>
                  <a:pt x="6127960" y="1364003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FA57E00-8FAE-4999-80DF-CF22C15481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Titel der Präsentation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de-DE"/>
              <a:t> Vortragende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de-DE"/>
              <a:t> Seite ‹Nr.›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75307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eite_vV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BE95944-ACF5-4BF5-8A9C-A6B4D5A92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A03FB50-6373-4EEB-AE2A-E41E5293A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-7056120"/>
            <a:ext cx="23070503" cy="230705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C91A62C-18CD-4962-933C-7CEB68A0A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997200"/>
            <a:ext cx="10972800" cy="719138"/>
          </a:xfrm>
          <a:prstGeom prst="rect">
            <a:avLst/>
          </a:prstGeom>
        </p:spPr>
        <p:txBody>
          <a:bodyPr tIns="0"/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DD549F4-C90A-437D-902A-3E9CE85D8A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1" y="4297679"/>
            <a:ext cx="10972800" cy="154432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79017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eite_vV_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BE95944-ACF5-4BF5-8A9C-A6B4D5A92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A03FB50-6373-4EEB-AE2A-E41E5293A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1158240" y="-6925627"/>
            <a:ext cx="14660880" cy="1466088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D88D79D-95E0-48C6-B019-1226D5FFE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6288480"/>
            <a:ext cx="514349" cy="164708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1F6757A7-BF21-40B3-87C7-F536EB125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52513"/>
            <a:ext cx="10972800" cy="9144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27A73C-FDCC-408D-8A9B-5EBAC19162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286952"/>
            <a:ext cx="10972800" cy="114204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49373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eite_vV_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BE95944-ACF5-4BF5-8A9C-A6B4D5A92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36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afik 7">
            <a:extLst>
              <a:ext uri="{FF2B5EF4-FFF2-40B4-BE49-F238E27FC236}">
                <a16:creationId xmlns:a16="http://schemas.microsoft.com/office/drawing/2014/main" id="{ACAEB40F-408E-4739-B8F1-87C3D3468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-5498743" y="-5465484"/>
            <a:ext cx="17788812" cy="17788968"/>
            <a:chOff x="-14264640" y="-3715061"/>
            <a:chExt cx="22488583" cy="22488781"/>
          </a:xfrm>
          <a:solidFill>
            <a:schemeClr val="accent2"/>
          </a:solidFill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A195269A-E3C2-4E88-93E3-F49E631252D9}"/>
                </a:ext>
              </a:extLst>
            </p:cNvPr>
            <p:cNvSpPr/>
            <p:nvPr/>
          </p:nvSpPr>
          <p:spPr>
            <a:xfrm>
              <a:off x="-7293192" y="-3715061"/>
              <a:ext cx="15517136" cy="14730115"/>
            </a:xfrm>
            <a:custGeom>
              <a:avLst/>
              <a:gdLst>
                <a:gd name="connsiteX0" fmla="*/ 15517137 w 15517136"/>
                <a:gd name="connsiteY0" fmla="*/ 13362007 h 14730115"/>
                <a:gd name="connsiteX1" fmla="*/ 7758668 w 15517136"/>
                <a:gd name="connsiteY1" fmla="*/ 14730115 h 14730115"/>
                <a:gd name="connsiteX2" fmla="*/ 7758668 w 15517136"/>
                <a:gd name="connsiteY2" fmla="*/ 7758667 h 14730115"/>
                <a:gd name="connsiteX3" fmla="*/ 0 w 15517136"/>
                <a:gd name="connsiteY3" fmla="*/ 0 h 14730115"/>
                <a:gd name="connsiteX4" fmla="*/ 8930316 w 15517136"/>
                <a:gd name="connsiteY4" fmla="*/ 198 h 14730115"/>
                <a:gd name="connsiteX5" fmla="*/ 15517137 w 15517136"/>
                <a:gd name="connsiteY5" fmla="*/ 6586821 h 14730115"/>
                <a:gd name="connsiteX6" fmla="*/ 15517137 w 15517136"/>
                <a:gd name="connsiteY6" fmla="*/ 13362007 h 1473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17136" h="14730115">
                  <a:moveTo>
                    <a:pt x="15517137" y="13362007"/>
                  </a:moveTo>
                  <a:lnTo>
                    <a:pt x="7758668" y="14730115"/>
                  </a:lnTo>
                  <a:lnTo>
                    <a:pt x="7758668" y="7758667"/>
                  </a:lnTo>
                  <a:lnTo>
                    <a:pt x="0" y="0"/>
                  </a:lnTo>
                  <a:lnTo>
                    <a:pt x="8930316" y="198"/>
                  </a:lnTo>
                  <a:lnTo>
                    <a:pt x="15517137" y="6586821"/>
                  </a:lnTo>
                  <a:lnTo>
                    <a:pt x="15517137" y="13362007"/>
                  </a:lnTo>
                  <a:close/>
                </a:path>
              </a:pathLst>
            </a:custGeom>
            <a:grpFill/>
            <a:ln w="19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1539E4E4-5E00-4985-8757-11EFDE979DB4}"/>
                </a:ext>
              </a:extLst>
            </p:cNvPr>
            <p:cNvSpPr/>
            <p:nvPr/>
          </p:nvSpPr>
          <p:spPr>
            <a:xfrm>
              <a:off x="-14264640" y="4043604"/>
              <a:ext cx="15517334" cy="14730114"/>
            </a:xfrm>
            <a:custGeom>
              <a:avLst/>
              <a:gdLst>
                <a:gd name="connsiteX0" fmla="*/ 0 w 15517334"/>
                <a:gd name="connsiteY0" fmla="*/ 1368109 h 14730114"/>
                <a:gd name="connsiteX1" fmla="*/ 7758470 w 15517334"/>
                <a:gd name="connsiteY1" fmla="*/ 0 h 14730114"/>
                <a:gd name="connsiteX2" fmla="*/ 7758470 w 15517334"/>
                <a:gd name="connsiteY2" fmla="*/ 6971449 h 14730114"/>
                <a:gd name="connsiteX3" fmla="*/ 15517335 w 15517334"/>
                <a:gd name="connsiteY3" fmla="*/ 14730115 h 14730114"/>
                <a:gd name="connsiteX4" fmla="*/ 6586822 w 15517334"/>
                <a:gd name="connsiteY4" fmla="*/ 14730115 h 14730114"/>
                <a:gd name="connsiteX5" fmla="*/ 0 w 15517334"/>
                <a:gd name="connsiteY5" fmla="*/ 8143294 h 14730114"/>
                <a:gd name="connsiteX6" fmla="*/ 0 w 15517334"/>
                <a:gd name="connsiteY6" fmla="*/ 1368109 h 1473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17334" h="14730114">
                  <a:moveTo>
                    <a:pt x="0" y="1368109"/>
                  </a:moveTo>
                  <a:lnTo>
                    <a:pt x="7758470" y="0"/>
                  </a:lnTo>
                  <a:lnTo>
                    <a:pt x="7758470" y="6971449"/>
                  </a:lnTo>
                  <a:lnTo>
                    <a:pt x="15517335" y="14730115"/>
                  </a:lnTo>
                  <a:lnTo>
                    <a:pt x="6586822" y="14730115"/>
                  </a:lnTo>
                  <a:lnTo>
                    <a:pt x="0" y="8143294"/>
                  </a:lnTo>
                  <a:lnTo>
                    <a:pt x="0" y="1368109"/>
                  </a:lnTo>
                  <a:close/>
                </a:path>
              </a:pathLst>
            </a:custGeom>
            <a:grpFill/>
            <a:ln w="19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5C91A62C-18CD-4962-933C-7CEB68A0AE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09599" y="1052513"/>
            <a:ext cx="7250113" cy="9144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DD549F4-C90A-437D-902A-3E9CE85D8A02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09599" y="2286952"/>
            <a:ext cx="7250113" cy="114204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96512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eite_vV_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BE95944-ACF5-4BF5-8A9C-A6B4D5A92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B1607CC-7926-42F8-A9D4-9EB30CCC4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14874240" y="-12475330"/>
            <a:ext cx="44978353" cy="3180865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C91A62C-18CD-4962-933C-7CEB68A0AE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09600" y="1052513"/>
            <a:ext cx="4441826" cy="9144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DD549F4-C90A-437D-902A-3E9CE85D8A02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09600" y="2286952"/>
            <a:ext cx="4441826" cy="114204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D72FC72-0865-4AAF-8322-C3045B845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6288480"/>
            <a:ext cx="514349" cy="16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03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eite_vV_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BE95944-ACF5-4BF5-8A9C-A6B4D5A92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26BB01A-29ED-4144-A31A-DD51B5606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13445953" y="-7589795"/>
            <a:ext cx="39323474" cy="233685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C91A62C-18CD-4962-933C-7CEB68A0A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052513"/>
            <a:ext cx="5334000" cy="9144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DD549F4-C90A-437D-902A-3E9CE85D8A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286952"/>
            <a:ext cx="5334000" cy="108965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C077647-9C5F-4C27-93BC-289003A54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6288480"/>
            <a:ext cx="514349" cy="16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6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Blau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6E57C58-43E6-4DA0-BC7D-0DB0606AB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D9BDB7B-ED04-48F9-A597-5D65D94A3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-5154294" y="-4145914"/>
            <a:ext cx="17099914" cy="17099914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1E516721-5786-4D57-87BF-FB724C98CD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429000"/>
            <a:ext cx="10972800" cy="2196296"/>
          </a:xfrm>
          <a:prstGeom prst="rect">
            <a:avLst/>
          </a:prstGeo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67F963C2-5833-44AC-B450-8D1C60C75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736725"/>
            <a:ext cx="10972800" cy="1404937"/>
          </a:xfrm>
        </p:spPr>
        <p:txBody>
          <a:bodyPr anchor="b"/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25C0215D-C2A9-4288-A167-D96DA6BA38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 userDrawn="1"/>
        </p:nvSpPr>
        <p:spPr>
          <a:xfrm>
            <a:off x="597543" y="6057900"/>
            <a:ext cx="10984857" cy="395287"/>
          </a:xfrm>
          <a:prstGeom prst="rect">
            <a:avLst/>
          </a:prstGeom>
        </p:spPr>
        <p:txBody>
          <a:bodyPr vert="horz" wrap="none" lIns="0" tIns="252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Master-Untertitelformat bearbeiten</a:t>
            </a:r>
          </a:p>
        </p:txBody>
      </p:sp>
      <p:pic>
        <p:nvPicPr>
          <p:cNvPr id="9" name="Grafik 8" descr="Logo der TUD: einfarbig blau, Bildelement (punktsymetrische Anordnung zweier gleicher flächiger Winkelelemente) rechts daneben dreizeiliger Text: Technische Universität Dresden">
            <a:extLst>
              <a:ext uri="{FF2B5EF4-FFF2-40B4-BE49-F238E27FC236}">
                <a16:creationId xmlns:a16="http://schemas.microsoft.com/office/drawing/2014/main" id="{CB286486-4081-46A3-8FB1-838C770D442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404813"/>
            <a:ext cx="1980000" cy="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728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eite_vV_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BE95944-ACF5-4BF5-8A9C-A6B4D5A92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AA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A585B0F-EAE3-4972-B2DD-61B691A3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13568399" y="-22289839"/>
            <a:ext cx="37239647" cy="53967254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53F19BAF-18FD-44C8-85CA-F8853215C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52513"/>
            <a:ext cx="10972800" cy="9144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7CA3D32E-E2F8-4C0E-AF41-451C832967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286952"/>
            <a:ext cx="10972800" cy="114204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A0901FF-14F3-43C6-9205-4A412557C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6288480"/>
            <a:ext cx="514349" cy="16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294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eite_vV_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BE95944-ACF5-4BF5-8A9C-A6B4D5A92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FBB6767-F2B8-4BAA-BF07-3F9A160B3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2484427" y="-5069549"/>
            <a:ext cx="18380919" cy="182111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C91A62C-18CD-4962-933C-7CEB68A0A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73125"/>
            <a:ext cx="10972800" cy="914400"/>
          </a:xfrm>
          <a:prstGeom prst="rect">
            <a:avLst/>
          </a:prstGeom>
        </p:spPr>
        <p:txBody>
          <a:bodyPr tIns="0"/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DD549F4-C90A-437D-902A-3E9CE85D8A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107565"/>
            <a:ext cx="10972800" cy="87376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961879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_vV + Bil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1974DA36-F6FF-4071-9FE9-C71612DFE9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9AD44A7-FBE6-494B-B2A9-85542E1AE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-2633468" y="-5918273"/>
            <a:ext cx="18354113" cy="18354113"/>
          </a:xfrm>
          <a:prstGeom prst="rect">
            <a:avLst/>
          </a:prstGeom>
        </p:spPr>
      </p:pic>
      <p:pic>
        <p:nvPicPr>
          <p:cNvPr id="4" name="Grafik 3" descr="Logo der TUD: einfarbig blau, Bildelement (punktsymetrische Anordnung zweier gleicher flächiger Winkelelemente) rechts daneben dreizeiliger Text: Technische Universität Dresden">
            <a:extLst>
              <a:ext uri="{FF2B5EF4-FFF2-40B4-BE49-F238E27FC236}">
                <a16:creationId xmlns:a16="http://schemas.microsoft.com/office/drawing/2014/main" id="{1CBF57BC-B38C-414F-92BB-F40579F88EE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1" y="404813"/>
            <a:ext cx="1981199" cy="660400"/>
          </a:xfrm>
          <a:prstGeom prst="rect">
            <a:avLst/>
          </a:prstGeom>
        </p:spPr>
      </p:pic>
      <p:sp>
        <p:nvSpPr>
          <p:cNvPr id="5" name="Textplatzhalter 6">
            <a:extLst>
              <a:ext uri="{FF2B5EF4-FFF2-40B4-BE49-F238E27FC236}">
                <a16:creationId xmlns:a16="http://schemas.microsoft.com/office/drawing/2014/main" id="{B2B44DCF-A510-4A00-82ED-05FBF8B59E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6388" y="6207760"/>
            <a:ext cx="5599112" cy="286068"/>
          </a:xfrm>
        </p:spPr>
        <p:txBody>
          <a:bodyPr anchor="b" anchorCtr="0"/>
          <a:lstStyle>
            <a:lvl1pPr>
              <a:defRPr sz="1200" i="0">
                <a:solidFill>
                  <a:schemeClr val="bg1"/>
                </a:solidFill>
                <a:latin typeface="Noto Serif (Textkörper)"/>
                <a:ea typeface="Noto Serif" panose="02020502060505020204" pitchFamily="18" charset="0"/>
                <a:cs typeface="Noto Serif" panose="02020502060505020204" pitchFamily="18" charset="0"/>
              </a:defRPr>
            </a:lvl1pPr>
          </a:lstStyle>
          <a:p>
            <a:pPr lvl="0"/>
            <a:r>
              <a:rPr lang="de-DE" dirty="0"/>
              <a:t>Bildunterschrift und © Copyright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3980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_vV + Bil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1974DA36-F6FF-4071-9FE9-C71612DFE9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ED2FBAC-C92F-4FEA-8170-E94EC94CC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3500000">
            <a:off x="-4681402" y="-7532589"/>
            <a:ext cx="21582744" cy="21582744"/>
          </a:xfrm>
          <a:prstGeom prst="rect">
            <a:avLst/>
          </a:prstGeom>
        </p:spPr>
      </p:pic>
      <p:pic>
        <p:nvPicPr>
          <p:cNvPr id="4" name="Grafik 3" descr="Logo der TUD: einfarbig blau, Bildelement (punktsymetrische Anordnung zweier gleicher flächiger Winkelelemente) rechts daneben dreizeiliger Text: Technische Universität Dresden">
            <a:extLst>
              <a:ext uri="{FF2B5EF4-FFF2-40B4-BE49-F238E27FC236}">
                <a16:creationId xmlns:a16="http://schemas.microsoft.com/office/drawing/2014/main" id="{79C7FCDB-8A5F-4D8C-B998-2CC83B8C890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1" y="404813"/>
            <a:ext cx="1981199" cy="660400"/>
          </a:xfrm>
          <a:prstGeom prst="rect">
            <a:avLst/>
          </a:prstGeom>
        </p:spPr>
      </p:pic>
      <p:sp>
        <p:nvSpPr>
          <p:cNvPr id="5" name="Textplatzhalter 6">
            <a:extLst>
              <a:ext uri="{FF2B5EF4-FFF2-40B4-BE49-F238E27FC236}">
                <a16:creationId xmlns:a16="http://schemas.microsoft.com/office/drawing/2014/main" id="{FFB4AAEC-A7C5-4365-B424-8E68D40435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58926" y="6177280"/>
            <a:ext cx="5581650" cy="316548"/>
          </a:xfrm>
        </p:spPr>
        <p:txBody>
          <a:bodyPr anchor="b" anchorCtr="0"/>
          <a:lstStyle>
            <a:lvl1pPr>
              <a:defRPr sz="1200" i="0">
                <a:solidFill>
                  <a:schemeClr val="tx2"/>
                </a:solidFill>
                <a:latin typeface="Noto Serif (Textkörper)"/>
                <a:ea typeface="Noto Serif" panose="02020502060505020204" pitchFamily="18" charset="0"/>
                <a:cs typeface="Noto Serif" panose="02020502060505020204" pitchFamily="18" charset="0"/>
              </a:defRPr>
            </a:lvl1pPr>
          </a:lstStyle>
          <a:p>
            <a:pPr lvl="0"/>
            <a:r>
              <a:rPr lang="de-DE" dirty="0"/>
              <a:t>Bildunterschrift und © Copyright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6576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_vV + Bil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DD5EDA3-D92A-4B08-8595-D60EA53E8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A055B95-2710-46A2-8317-9CAA31D48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73124"/>
            <a:ext cx="3506788" cy="1382897"/>
          </a:xfrm>
          <a:prstGeom prst="rect">
            <a:avLst/>
          </a:prstGeom>
        </p:spPr>
        <p:txBody>
          <a:bodyPr tIns="0"/>
          <a:lstStyle>
            <a:lvl1pPr>
              <a:defRPr lang="de-DE" dirty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A522852-F16F-46A0-B72D-3039550F8A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997200"/>
            <a:ext cx="3506788" cy="2844800"/>
          </a:xfrm>
          <a:prstGeom prst="rect">
            <a:avLst/>
          </a:prstGeom>
        </p:spPr>
        <p:txBody>
          <a:bodyPr anchor="b" anchorCtr="0"/>
          <a:lstStyle>
            <a:lvl1pPr>
              <a:defRPr lang="de-D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144DEC0-CBFA-4BDA-A78C-86ED757F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9600" y="6288480"/>
            <a:ext cx="514349" cy="164708"/>
          </a:xfrm>
          <a:prstGeom prst="rect">
            <a:avLst/>
          </a:prstGeom>
        </p:spPr>
      </p:pic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7B07D508-A251-41EA-8DE7-63892057591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43400" y="0"/>
            <a:ext cx="10255588" cy="6858000"/>
          </a:xfrm>
          <a:custGeom>
            <a:avLst/>
            <a:gdLst>
              <a:gd name="connsiteX0" fmla="*/ 0 w 10255588"/>
              <a:gd name="connsiteY0" fmla="*/ 0 h 6858000"/>
              <a:gd name="connsiteX1" fmla="*/ 10255588 w 10255588"/>
              <a:gd name="connsiteY1" fmla="*/ 0 h 6858000"/>
              <a:gd name="connsiteX2" fmla="*/ 10255588 w 10255588"/>
              <a:gd name="connsiteY2" fmla="*/ 6858000 h 6858000"/>
              <a:gd name="connsiteX3" fmla="*/ 1215823 w 10255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55588" h="6858000">
                <a:moveTo>
                  <a:pt x="0" y="0"/>
                </a:moveTo>
                <a:lnTo>
                  <a:pt x="10255588" y="0"/>
                </a:lnTo>
                <a:lnTo>
                  <a:pt x="10255588" y="6858000"/>
                </a:lnTo>
                <a:lnTo>
                  <a:pt x="1215823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15365122-AA94-4D9A-8BDB-BC7E3297F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96338" y="6057900"/>
            <a:ext cx="2786062" cy="435928"/>
          </a:xfrm>
        </p:spPr>
        <p:txBody>
          <a:bodyPr anchor="b" anchorCtr="0"/>
          <a:lstStyle>
            <a:lvl1pPr algn="r">
              <a:defRPr sz="1200" i="0">
                <a:solidFill>
                  <a:schemeClr val="tx2"/>
                </a:solidFill>
                <a:latin typeface="Noto Serif (Textkörper)"/>
                <a:ea typeface="Noto Serif" panose="02020502060505020204" pitchFamily="18" charset="0"/>
                <a:cs typeface="Noto Serif" panose="02020502060505020204" pitchFamily="18" charset="0"/>
              </a:defRPr>
            </a:lvl1pPr>
          </a:lstStyle>
          <a:p>
            <a:pPr lvl="0"/>
            <a:r>
              <a:rPr lang="de-DE" dirty="0"/>
              <a:t>Bildunterschrift und © Copyright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1651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_60-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09D3A-1DA9-42E3-BD19-D18DF18C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814"/>
            <a:ext cx="7200900" cy="6477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712EFA-292C-4FDE-8669-ECF55A14A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736725"/>
            <a:ext cx="7250113" cy="41052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BC227089-21FE-41A6-BC10-34BEFF1D47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75613" y="0"/>
            <a:ext cx="4116387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49D69647-48F8-4B90-9CC3-E65255E92C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96338" y="6057900"/>
            <a:ext cx="2786062" cy="435928"/>
          </a:xfrm>
        </p:spPr>
        <p:txBody>
          <a:bodyPr anchor="b" anchorCtr="0"/>
          <a:lstStyle>
            <a:lvl1pPr algn="r">
              <a:defRPr sz="1200" i="0">
                <a:solidFill>
                  <a:schemeClr val="tx2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defRPr>
            </a:lvl1pPr>
          </a:lstStyle>
          <a:p>
            <a:pPr lvl="0"/>
            <a:r>
              <a:rPr lang="de-DE" dirty="0"/>
              <a:t>Bildunterschrift und © Copyright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37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_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09D3A-1DA9-42E3-BD19-D18DF18C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813"/>
            <a:ext cx="5378450" cy="1331912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712EFA-292C-4FDE-8669-ECF55A14A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36725"/>
            <a:ext cx="5378450" cy="41052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BC227089-21FE-41A6-BC10-34BEFF1D47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3950" y="-1"/>
            <a:ext cx="5988050" cy="685800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3EF372E1-253E-419E-B4D6-7D0068DC7F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24675" y="6057900"/>
            <a:ext cx="4657725" cy="435928"/>
          </a:xfrm>
        </p:spPr>
        <p:txBody>
          <a:bodyPr anchor="b" anchorCtr="0"/>
          <a:lstStyle>
            <a:lvl1pPr algn="r">
              <a:defRPr sz="1200" i="0">
                <a:solidFill>
                  <a:schemeClr val="tx2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defRPr>
            </a:lvl1pPr>
          </a:lstStyle>
          <a:p>
            <a:pPr lvl="0"/>
            <a:r>
              <a:rPr lang="de-DE" dirty="0"/>
              <a:t>Bildunterschrift und © Copyright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3557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_30-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09D3A-1DA9-42E3-BD19-D18DF18C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813"/>
            <a:ext cx="3506788" cy="1331912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712EFA-292C-4FDE-8669-ECF55A14A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36725"/>
            <a:ext cx="3506788" cy="41052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BC227089-21FE-41A6-BC10-34BEFF1D47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43400" y="0"/>
            <a:ext cx="78486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507C9BA0-A1AB-441D-8DBE-C0CF26A821D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51425" y="6057900"/>
            <a:ext cx="6530975" cy="435928"/>
          </a:xfrm>
        </p:spPr>
        <p:txBody>
          <a:bodyPr anchor="b" anchorCtr="0"/>
          <a:lstStyle>
            <a:lvl1pPr algn="r">
              <a:defRPr sz="1200" i="0">
                <a:solidFill>
                  <a:schemeClr val="tx2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defRPr>
            </a:lvl1pPr>
          </a:lstStyle>
          <a:p>
            <a:pPr lvl="0"/>
            <a:r>
              <a:rPr lang="de-DE" dirty="0"/>
              <a:t>Bildunterschrift und © Copyright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478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wei Inhalte_30-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09D3A-1DA9-42E3-BD19-D18DF18C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404814"/>
            <a:ext cx="7239000" cy="6477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712EFA-292C-4FDE-8669-ECF55A14A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43400" y="1736725"/>
            <a:ext cx="7239000" cy="41052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BC227089-21FE-41A6-BC10-34BEFF1D47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116388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30BC2D8-9972-4382-AB9E-D0E258B13A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3400" y="6057900"/>
            <a:ext cx="7239000" cy="435928"/>
          </a:xfrm>
        </p:spPr>
        <p:txBody>
          <a:bodyPr anchor="b" anchorCtr="0"/>
          <a:lstStyle>
            <a:lvl1pPr>
              <a:defRPr sz="1200" i="0">
                <a:solidFill>
                  <a:schemeClr val="tx2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defRPr>
            </a:lvl1pPr>
          </a:lstStyle>
          <a:p>
            <a:pPr lvl="0"/>
            <a:r>
              <a:rPr lang="de-DE" dirty="0"/>
              <a:t>Bildunterschrift und © Copyright</a:t>
            </a: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7DF051B-43FA-419C-8BC2-E0F70D76F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9600" y="6288480"/>
            <a:ext cx="514349" cy="16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18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wei Inhalte_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09D3A-1DA9-42E3-BD19-D18DF18C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950" y="404814"/>
            <a:ext cx="5378450" cy="6477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712EFA-292C-4FDE-8669-ECF55A14A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3950" y="1736725"/>
            <a:ext cx="5378450" cy="41052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BC227089-21FE-41A6-BC10-34BEFF1D47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8805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D763E79-9848-472D-A208-36D6724914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3950" y="6057900"/>
            <a:ext cx="5378450" cy="435928"/>
          </a:xfrm>
        </p:spPr>
        <p:txBody>
          <a:bodyPr anchor="b" anchorCtr="0"/>
          <a:lstStyle>
            <a:lvl1pPr>
              <a:defRPr sz="1200" i="0">
                <a:solidFill>
                  <a:schemeClr val="tx2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defRPr>
            </a:lvl1pPr>
          </a:lstStyle>
          <a:p>
            <a:pPr lvl="0"/>
            <a:r>
              <a:rPr lang="de-DE" dirty="0"/>
              <a:t>Bildunterschrift und © Copyright</a:t>
            </a: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DFCE1DD-45F2-4133-8BC5-E0BD7000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9600" y="6288480"/>
            <a:ext cx="514349" cy="16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3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Far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6E57C58-43E6-4DA0-BC7D-0DB0606AB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E516721-5786-4D57-87BF-FB724C98CD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429000"/>
            <a:ext cx="10972800" cy="2196296"/>
          </a:xfrm>
          <a:prstGeom prst="rect">
            <a:avLst/>
          </a:prstGeo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67F963C2-5833-44AC-B450-8D1C60C75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736725"/>
            <a:ext cx="10972800" cy="1404937"/>
          </a:xfrm>
        </p:spPr>
        <p:txBody>
          <a:bodyPr anchor="b"/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25C0215D-C2A9-4288-A167-D96DA6BA38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 userDrawn="1"/>
        </p:nvSpPr>
        <p:spPr>
          <a:xfrm>
            <a:off x="597543" y="6057900"/>
            <a:ext cx="10984857" cy="395287"/>
          </a:xfrm>
          <a:prstGeom prst="rect">
            <a:avLst/>
          </a:prstGeom>
        </p:spPr>
        <p:txBody>
          <a:bodyPr vert="horz" wrap="none" lIns="0" tIns="252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Master-Untertitelformat bearbeiten</a:t>
            </a:r>
          </a:p>
        </p:txBody>
      </p:sp>
      <p:pic>
        <p:nvPicPr>
          <p:cNvPr id="9" name="Grafik 8" descr="Logo der TUD: einfarbig blau, Bildelement (punktsymetrische Anordnung zweier gleicher flächiger Winkelelemente) rechts daneben dreizeiliger Text: Technische Universität Dresden">
            <a:extLst>
              <a:ext uri="{FF2B5EF4-FFF2-40B4-BE49-F238E27FC236}">
                <a16:creationId xmlns:a16="http://schemas.microsoft.com/office/drawing/2014/main" id="{CB286486-4081-46A3-8FB1-838C770D442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9600" y="404813"/>
            <a:ext cx="1980000" cy="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606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wei Inhalte_60-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09D3A-1DA9-42E3-BD19-D18DF18C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13" y="404813"/>
            <a:ext cx="3506787" cy="82454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712EFA-292C-4FDE-8669-ECF55A14A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75613" y="1736725"/>
            <a:ext cx="3506787" cy="41052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BC227089-21FE-41A6-BC10-34BEFF1D47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7859713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EE076A1-CD22-4F15-967A-BCBA15F42E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5612" y="6057900"/>
            <a:ext cx="3506787" cy="435928"/>
          </a:xfrm>
        </p:spPr>
        <p:txBody>
          <a:bodyPr anchor="b" anchorCtr="0"/>
          <a:lstStyle>
            <a:lvl1pPr>
              <a:defRPr sz="1200" i="0">
                <a:solidFill>
                  <a:schemeClr val="tx2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defRPr>
            </a:lvl1pPr>
          </a:lstStyle>
          <a:p>
            <a:pPr lvl="0"/>
            <a:r>
              <a:rPr lang="de-DE" dirty="0"/>
              <a:t>Bildunterschrift und © Copyright</a:t>
            </a: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B9E920F-1A3F-42B1-BCE6-1145087EB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9600" y="6288480"/>
            <a:ext cx="514349" cy="16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159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wei Inhalte + 1 Bild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09D3A-1DA9-42E3-BD19-D18DF18C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814"/>
            <a:ext cx="10972800" cy="6477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712EFA-292C-4FDE-8669-ECF55A14A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36724"/>
            <a:ext cx="5378450" cy="16922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B604590A-6975-42D1-908C-CE5FC455952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203950" y="1736724"/>
            <a:ext cx="5378450" cy="16922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BC227089-21FE-41A6-BC10-34BEFF1D47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733800"/>
            <a:ext cx="12192000" cy="312419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4760AFB2-59A0-403C-8E84-5030275AE8B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383645" y="6053138"/>
            <a:ext cx="808355" cy="800100"/>
          </a:xfrm>
        </p:spPr>
        <p:txBody>
          <a:bodyPr lIns="0" rIns="180000" bIns="360000" anchor="b" anchorCtr="0"/>
          <a:lstStyle>
            <a:lvl1pPr algn="r">
              <a:defRPr sz="1200" i="0">
                <a:solidFill>
                  <a:schemeClr val="tx2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defRPr>
            </a:lvl1pPr>
          </a:lstStyle>
          <a:p>
            <a:pPr lvl="0"/>
            <a:r>
              <a:rPr lang="de-DE" dirty="0"/>
              <a:t>1</a:t>
            </a: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C9815EB-9327-48CD-96B3-43DC5F549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9600" y="6288480"/>
            <a:ext cx="514349" cy="16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72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wei Inhalte + 2 Bilder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09D3A-1DA9-42E3-BD19-D18DF18C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814"/>
            <a:ext cx="10972800" cy="6477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712EFA-292C-4FDE-8669-ECF55A14A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36724"/>
            <a:ext cx="5378450" cy="16922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B604590A-6975-42D1-908C-CE5FC455952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203950" y="1736724"/>
            <a:ext cx="5378450" cy="16922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BC227089-21FE-41A6-BC10-34BEFF1D47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733800"/>
            <a:ext cx="6062472" cy="312419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4C311CE4-AD5A-44B9-BD6C-84A8F5D94B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67324" y="6057900"/>
            <a:ext cx="808355" cy="800100"/>
          </a:xfrm>
        </p:spPr>
        <p:txBody>
          <a:bodyPr lIns="0" rIns="180000" bIns="360000" anchor="b" anchorCtr="0"/>
          <a:lstStyle>
            <a:lvl1pPr algn="r">
              <a:defRPr sz="1200" i="0">
                <a:solidFill>
                  <a:schemeClr val="tx2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defRPr>
            </a:lvl1pPr>
          </a:lstStyle>
          <a:p>
            <a:pPr lvl="0"/>
            <a:r>
              <a:rPr lang="de-DE" dirty="0"/>
              <a:t>1</a:t>
            </a:r>
            <a:endParaRPr lang="en-US" dirty="0"/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BA061FE1-7C03-48BD-996F-3B2AE8580DA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29528" y="3733801"/>
            <a:ext cx="6062472" cy="312419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B58018AB-F062-405D-B819-907E0DB753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383645" y="6053138"/>
            <a:ext cx="808355" cy="800100"/>
          </a:xfrm>
        </p:spPr>
        <p:txBody>
          <a:bodyPr lIns="0" rIns="180000" bIns="360000" anchor="b" anchorCtr="0"/>
          <a:lstStyle>
            <a:lvl1pPr algn="r">
              <a:defRPr sz="1200" i="0">
                <a:solidFill>
                  <a:schemeClr val="tx2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defRPr>
            </a:lvl1pPr>
          </a:lstStyle>
          <a:p>
            <a:pPr lvl="0"/>
            <a:r>
              <a:rPr lang="de-DE" dirty="0"/>
              <a:t>2</a:t>
            </a: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D783A2B-51C5-4C95-9003-3F3482637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9600" y="6288480"/>
            <a:ext cx="514349" cy="16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022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+ 3 Bilder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D2D3B9-D281-41BC-9A6E-EBA632B80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712EFA-292C-4FDE-8669-ECF55A14A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36725"/>
            <a:ext cx="10972800" cy="16922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Bildplatzhalter 5">
            <a:extLst>
              <a:ext uri="{FF2B5EF4-FFF2-40B4-BE49-F238E27FC236}">
                <a16:creationId xmlns:a16="http://schemas.microsoft.com/office/drawing/2014/main" id="{CBECC23C-3AC7-4872-8833-394650436F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733800"/>
            <a:ext cx="4025053" cy="31242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1018B3E5-DFDA-4E50-80B0-8583C84118F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16275" y="6057900"/>
            <a:ext cx="808355" cy="800100"/>
          </a:xfrm>
        </p:spPr>
        <p:txBody>
          <a:bodyPr lIns="0" rIns="180000" bIns="360000" anchor="b" anchorCtr="0"/>
          <a:lstStyle>
            <a:lvl1pPr algn="r">
              <a:defRPr sz="1200" i="0">
                <a:solidFill>
                  <a:schemeClr val="tx2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defRPr>
            </a:lvl1pPr>
          </a:lstStyle>
          <a:p>
            <a:pPr lvl="0"/>
            <a:r>
              <a:rPr lang="de-DE" dirty="0"/>
              <a:t>1</a:t>
            </a:r>
            <a:endParaRPr lang="en-US" dirty="0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F2458F30-68A9-4380-94A9-377AD7D487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83473" y="3733800"/>
            <a:ext cx="4025053" cy="31242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72791F6B-95C8-49BE-B8B9-8F04CE1AC9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67258" y="6053138"/>
            <a:ext cx="808355" cy="800100"/>
          </a:xfrm>
        </p:spPr>
        <p:txBody>
          <a:bodyPr lIns="0" rIns="180000" bIns="360000" anchor="b" anchorCtr="0"/>
          <a:lstStyle>
            <a:lvl1pPr algn="r">
              <a:defRPr sz="1200" i="0">
                <a:solidFill>
                  <a:schemeClr val="tx2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defRPr>
            </a:lvl1pPr>
          </a:lstStyle>
          <a:p>
            <a:pPr lvl="0"/>
            <a:r>
              <a:rPr lang="de-DE" dirty="0"/>
              <a:t>2</a:t>
            </a:r>
            <a:endParaRPr lang="en-US" dirty="0"/>
          </a:p>
        </p:txBody>
      </p:sp>
      <p:sp>
        <p:nvSpPr>
          <p:cNvPr id="11" name="Bildplatzhalter 5">
            <a:extLst>
              <a:ext uri="{FF2B5EF4-FFF2-40B4-BE49-F238E27FC236}">
                <a16:creationId xmlns:a16="http://schemas.microsoft.com/office/drawing/2014/main" id="{43B9AAEC-8800-42FB-8E44-B81C048BC7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66947" y="3733800"/>
            <a:ext cx="4025053" cy="31242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C8A0F81A-CDA0-49D4-9423-A9300D95CF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383645" y="6053138"/>
            <a:ext cx="808355" cy="800100"/>
          </a:xfrm>
        </p:spPr>
        <p:txBody>
          <a:bodyPr lIns="0" rIns="180000" bIns="360000" anchor="b" anchorCtr="0"/>
          <a:lstStyle>
            <a:lvl1pPr algn="r">
              <a:defRPr sz="1200" i="0">
                <a:solidFill>
                  <a:schemeClr val="tx2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defRPr>
            </a:lvl1pPr>
          </a:lstStyle>
          <a:p>
            <a:pPr lvl="0"/>
            <a:r>
              <a:rPr lang="de-DE" dirty="0"/>
              <a:t>3</a:t>
            </a: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21D2608-1818-4D42-B89A-D605C4F84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9600" y="6288480"/>
            <a:ext cx="514349" cy="16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909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+ 4 Bilder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D2D3B9-D281-41BC-9A6E-EBA632B80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712EFA-292C-4FDE-8669-ECF55A14A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36725"/>
            <a:ext cx="10972800" cy="16922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Bildplatzhalter 5">
            <a:extLst>
              <a:ext uri="{FF2B5EF4-FFF2-40B4-BE49-F238E27FC236}">
                <a16:creationId xmlns:a16="http://schemas.microsoft.com/office/drawing/2014/main" id="{CBECC23C-3AC7-4872-8833-394650436F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733800"/>
            <a:ext cx="3007360" cy="31242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A413D657-1B5E-406D-8617-E2E725A52F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99005" y="6057900"/>
            <a:ext cx="808355" cy="800100"/>
          </a:xfrm>
        </p:spPr>
        <p:txBody>
          <a:bodyPr lIns="0" rIns="180000" bIns="360000" anchor="b" anchorCtr="0"/>
          <a:lstStyle>
            <a:lvl1pPr algn="r">
              <a:defRPr sz="1200" i="0">
                <a:solidFill>
                  <a:schemeClr val="tx2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defRPr>
            </a:lvl1pPr>
          </a:lstStyle>
          <a:p>
            <a:pPr lvl="0"/>
            <a:r>
              <a:rPr lang="de-DE" dirty="0"/>
              <a:t>1</a:t>
            </a:r>
            <a:endParaRPr lang="en-US" dirty="0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F2458F30-68A9-4380-94A9-377AD7D487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61547" y="3733800"/>
            <a:ext cx="3007360" cy="31242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0509D82A-4ACB-44BB-A6BC-2597416A16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60552" y="6053138"/>
            <a:ext cx="808355" cy="800100"/>
          </a:xfrm>
        </p:spPr>
        <p:txBody>
          <a:bodyPr lIns="0" rIns="180000" bIns="360000" anchor="b" anchorCtr="0"/>
          <a:lstStyle>
            <a:lvl1pPr algn="r">
              <a:defRPr sz="1200" i="0">
                <a:solidFill>
                  <a:schemeClr val="tx2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defRPr>
            </a:lvl1pPr>
          </a:lstStyle>
          <a:p>
            <a:pPr lvl="0"/>
            <a:r>
              <a:rPr lang="de-DE" dirty="0"/>
              <a:t>2</a:t>
            </a:r>
            <a:endParaRPr lang="en-US" dirty="0"/>
          </a:p>
        </p:txBody>
      </p:sp>
      <p:sp>
        <p:nvSpPr>
          <p:cNvPr id="11" name="Bildplatzhalter 5">
            <a:extLst>
              <a:ext uri="{FF2B5EF4-FFF2-40B4-BE49-F238E27FC236}">
                <a16:creationId xmlns:a16="http://schemas.microsoft.com/office/drawing/2014/main" id="{43B9AAEC-8800-42FB-8E44-B81C048BC7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3094" y="3733800"/>
            <a:ext cx="3007360" cy="31242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21635FF8-DA1B-41D1-AFFE-F750A584CD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18712" y="6053138"/>
            <a:ext cx="808355" cy="800100"/>
          </a:xfrm>
        </p:spPr>
        <p:txBody>
          <a:bodyPr lIns="0" rIns="180000" bIns="360000" anchor="b" anchorCtr="0"/>
          <a:lstStyle>
            <a:lvl1pPr algn="r">
              <a:defRPr sz="1200" i="0">
                <a:solidFill>
                  <a:schemeClr val="tx2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defRPr>
            </a:lvl1pPr>
          </a:lstStyle>
          <a:p>
            <a:pPr lvl="0"/>
            <a:r>
              <a:rPr lang="de-DE" dirty="0"/>
              <a:t>3</a:t>
            </a:r>
            <a:endParaRPr lang="en-US" dirty="0"/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A9BF99E2-F099-4BD6-8080-40827C91C3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84640" y="3733800"/>
            <a:ext cx="3007360" cy="31242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CF308826-6824-4C9B-9041-059D7052D58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383645" y="6053138"/>
            <a:ext cx="808355" cy="800100"/>
          </a:xfrm>
        </p:spPr>
        <p:txBody>
          <a:bodyPr lIns="0" rIns="180000" bIns="360000" anchor="b" anchorCtr="0"/>
          <a:lstStyle>
            <a:lvl1pPr algn="r">
              <a:defRPr sz="1200" i="0">
                <a:solidFill>
                  <a:schemeClr val="tx2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defRPr>
            </a:lvl1pPr>
          </a:lstStyle>
          <a:p>
            <a:pPr lvl="0"/>
            <a:r>
              <a:rPr lang="de-DE" dirty="0"/>
              <a:t>4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F6BFEE9-F7EB-43C7-9F30-97F48E372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9600" y="6288480"/>
            <a:ext cx="514349" cy="16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404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07AA28B-E0BB-4588-9126-08A9723C34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40DD1341-867C-486E-884D-435F6D877C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76501" y="6057900"/>
            <a:ext cx="9105900" cy="435928"/>
          </a:xfrm>
        </p:spPr>
        <p:txBody>
          <a:bodyPr anchor="b" anchorCtr="0"/>
          <a:lstStyle>
            <a:lvl1pPr algn="r">
              <a:defRPr sz="1200" i="0">
                <a:solidFill>
                  <a:schemeClr val="tx2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defRPr>
            </a:lvl1pPr>
          </a:lstStyle>
          <a:p>
            <a:pPr lvl="0"/>
            <a:r>
              <a:rPr lang="de-DE" dirty="0"/>
              <a:t>Bildunterschrift und © Copyright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9D899A4-C882-4DED-9C15-ACC467479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9600" y="6288480"/>
            <a:ext cx="514349" cy="16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1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Blau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DD5EDA3-D92A-4B08-8595-D60EA53E8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4455023C-E286-4137-97BF-103515D643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43400" y="-7706136"/>
            <a:ext cx="14132540" cy="14874190"/>
          </a:xfrm>
          <a:custGeom>
            <a:avLst/>
            <a:gdLst>
              <a:gd name="connsiteX0" fmla="*/ 14132540 w 14132540"/>
              <a:gd name="connsiteY0" fmla="*/ 0 h 14874190"/>
              <a:gd name="connsiteX1" fmla="*/ 14132540 w 14132540"/>
              <a:gd name="connsiteY1" fmla="*/ 8549569 h 14874190"/>
              <a:gd name="connsiteX2" fmla="*/ 7807920 w 14132540"/>
              <a:gd name="connsiteY2" fmla="*/ 14874190 h 14874190"/>
              <a:gd name="connsiteX3" fmla="*/ 1318488 w 14132540"/>
              <a:gd name="connsiteY3" fmla="*/ 14874190 h 14874190"/>
              <a:gd name="connsiteX4" fmla="*/ 0 w 14132540"/>
              <a:gd name="connsiteY4" fmla="*/ 7437096 h 14874190"/>
              <a:gd name="connsiteX5" fmla="*/ 6695444 w 14132540"/>
              <a:gd name="connsiteY5" fmla="*/ 7437096 h 1487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32540" h="14874190">
                <a:moveTo>
                  <a:pt x="14132540" y="0"/>
                </a:moveTo>
                <a:lnTo>
                  <a:pt x="14132540" y="8549569"/>
                </a:lnTo>
                <a:lnTo>
                  <a:pt x="7807920" y="14874190"/>
                </a:lnTo>
                <a:lnTo>
                  <a:pt x="1318488" y="14874190"/>
                </a:lnTo>
                <a:lnTo>
                  <a:pt x="0" y="7437096"/>
                </a:lnTo>
                <a:lnTo>
                  <a:pt x="6695444" y="743709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660C67F-FED1-4A52-8BB6-681602854C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429000"/>
            <a:ext cx="3733800" cy="2196296"/>
          </a:xfrm>
          <a:prstGeom prst="rect">
            <a:avLst/>
          </a:prstGeo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1479E72A-70A9-4EE1-A77B-8E907C4A2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736725"/>
            <a:ext cx="3733800" cy="1404937"/>
          </a:xfrm>
        </p:spPr>
        <p:txBody>
          <a:bodyPr anchor="b"/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C549F246-3DE0-4A33-89D1-F3F79D06D45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 userDrawn="1"/>
        </p:nvSpPr>
        <p:spPr>
          <a:xfrm>
            <a:off x="597543" y="6057900"/>
            <a:ext cx="3737903" cy="395287"/>
          </a:xfrm>
          <a:prstGeom prst="rect">
            <a:avLst/>
          </a:prstGeom>
        </p:spPr>
        <p:txBody>
          <a:bodyPr vert="horz" wrap="none" lIns="0" tIns="252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Master-Untertitelformat bearbeiten</a:t>
            </a:r>
          </a:p>
        </p:txBody>
      </p:sp>
      <p:pic>
        <p:nvPicPr>
          <p:cNvPr id="14" name="Grafik 13" descr="Logo der TUD: einfarbig blau, Bildelement (punktsymetrische Anordnung zweier gleicher flächiger Winkelelemente) rechts daneben dreizeiliger Text: Technische Universität Dresden">
            <a:extLst>
              <a:ext uri="{FF2B5EF4-FFF2-40B4-BE49-F238E27FC236}">
                <a16:creationId xmlns:a16="http://schemas.microsoft.com/office/drawing/2014/main" id="{2ABD550D-91E8-47A8-B795-738A4BCA960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9600" y="404813"/>
            <a:ext cx="1980000" cy="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0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youtvorga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AE24BA-B819-4480-B7C5-BEEF871BD6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4813"/>
            <a:ext cx="10972800" cy="647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Schriftgröße 32pt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EAB754-52DE-483E-9141-006ADE4998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599" y="1736725"/>
            <a:ext cx="10972801" cy="410527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de-DE" dirty="0"/>
              <a:t>Mastertextformat Schriftgröße 20pt</a:t>
            </a:r>
            <a:br>
              <a:rPr lang="de-DE" dirty="0"/>
            </a:br>
            <a:r>
              <a:rPr lang="de-DE" dirty="0"/>
              <a:t>(Kann vergrößert werden auf 24pt, Minimum Schriftgröße 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Die Schriftgrößen wurde in folgenden Räumen getestet</a:t>
            </a:r>
          </a:p>
          <a:p>
            <a:pPr lvl="2"/>
            <a:r>
              <a:rPr lang="de-DE" dirty="0"/>
              <a:t>HSZ Audimax</a:t>
            </a:r>
          </a:p>
          <a:p>
            <a:pPr lvl="2"/>
            <a:r>
              <a:rPr lang="de-DE" dirty="0"/>
              <a:t>HSZ Hörsaal 3</a:t>
            </a:r>
          </a:p>
          <a:p>
            <a:pPr lvl="2"/>
            <a:r>
              <a:rPr lang="de-DE" dirty="0"/>
              <a:t>HSZ Seminarraum klein</a:t>
            </a:r>
          </a:p>
          <a:p>
            <a:pPr lvl="1"/>
            <a:r>
              <a:rPr lang="de-DE" dirty="0"/>
              <a:t>In allen drei Räumen ist 20 und 24 </a:t>
            </a:r>
            <a:r>
              <a:rPr lang="de-DE" dirty="0" err="1"/>
              <a:t>pt</a:t>
            </a:r>
            <a:r>
              <a:rPr lang="de-DE" dirty="0"/>
              <a:t> gut lesbar. Im </a:t>
            </a:r>
            <a:r>
              <a:rPr lang="de-DE" dirty="0" err="1"/>
              <a:t>Seminaraum</a:t>
            </a:r>
            <a:r>
              <a:rPr lang="de-DE" dirty="0"/>
              <a:t> ist 16 </a:t>
            </a:r>
            <a:r>
              <a:rPr lang="de-DE" dirty="0" err="1"/>
              <a:t>pt</a:t>
            </a:r>
            <a:r>
              <a:rPr lang="de-DE" dirty="0"/>
              <a:t> grenzwertig klein.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471FF40-B767-4E15-B8F5-6DAC252E9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052513"/>
            <a:ext cx="12192000" cy="684212"/>
          </a:xfrm>
          <a:prstGeom prst="rect">
            <a:avLst/>
          </a:prstGeom>
          <a:solidFill>
            <a:srgbClr val="FF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BC1589"/>
                </a:solidFill>
              </a:rPr>
              <a:t>Schutzraum</a:t>
            </a:r>
            <a:endParaRPr lang="en-US" dirty="0">
              <a:solidFill>
                <a:srgbClr val="BC1589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07D106F-3835-4287-88EB-AAAD315A8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42000"/>
            <a:ext cx="12192000" cy="215900"/>
          </a:xfrm>
          <a:prstGeom prst="rect">
            <a:avLst/>
          </a:prstGeom>
          <a:solidFill>
            <a:srgbClr val="FF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BC1589"/>
                </a:solidFill>
              </a:rPr>
              <a:t>Schutzraum</a:t>
            </a:r>
            <a:endParaRPr lang="en-US" dirty="0">
              <a:solidFill>
                <a:srgbClr val="BC1589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F816024-D0E0-4D45-95F5-B65BFFF7B2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Titel der Präsentation </a:t>
            </a: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de-DE" dirty="0"/>
              <a:t> Vortragende </a:t>
            </a: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de-DE" dirty="0"/>
              <a:t> Seite ‹Nr.›</a:t>
            </a:r>
          </a:p>
        </p:txBody>
      </p:sp>
    </p:spTree>
    <p:extLst>
      <p:ext uri="{BB962C8B-B14F-4D97-AF65-F5344CB8AC3E}">
        <p14:creationId xmlns:p14="http://schemas.microsoft.com/office/powerpoint/2010/main" val="329632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AE24BA-B819-4480-B7C5-BEEF871BD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813"/>
            <a:ext cx="10972800" cy="6477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EAB754-52DE-483E-9141-006ADE499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36725"/>
            <a:ext cx="10972801" cy="41052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A8EF031-B107-46FB-B0F5-64BA873338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der Präsentation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de-DE"/>
              <a:t> Vortragende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de-DE"/>
              <a:t> Seite ‹Nr.›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63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09D3A-1DA9-42E3-BD19-D18DF18C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813"/>
            <a:ext cx="10972800" cy="6477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712EFA-292C-4FDE-8669-ECF55A14A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36725"/>
            <a:ext cx="5378450" cy="41052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71CA00-13E3-4CD8-95FE-107C69DD6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736725"/>
            <a:ext cx="5378450" cy="41052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3F93D2B-BFC0-4BA5-BF24-01E73C1A7F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der Präsentation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de-DE"/>
              <a:t> Vortragende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de-DE"/>
              <a:t> Seite ‹Nr.›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188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-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09D3A-1DA9-42E3-BD19-D18DF18C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813"/>
            <a:ext cx="5378450" cy="6477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712EFA-292C-4FDE-8669-ECF55A14A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36726"/>
            <a:ext cx="5378450" cy="388778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C2538BF5-19DF-4B5C-80A3-4548339C13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3951" y="404813"/>
            <a:ext cx="5378450" cy="52197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0BE6F2D-5EC5-4864-A9A0-FC3ECA391A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3950" y="5624513"/>
            <a:ext cx="5378449" cy="433387"/>
          </a:xfrm>
        </p:spPr>
        <p:txBody>
          <a:bodyPr anchor="b" anchorCtr="0"/>
          <a:lstStyle>
            <a:lvl1pPr>
              <a:defRPr sz="1200" i="0">
                <a:solidFill>
                  <a:schemeClr val="tx2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defRPr>
            </a:lvl1pPr>
          </a:lstStyle>
          <a:p>
            <a:pPr lvl="0"/>
            <a:r>
              <a:rPr lang="de-DE" dirty="0"/>
              <a:t>Bildunterschrift und © Copyright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81ECD0F-6B94-4782-A3DC-7E2D6C1999C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Titel der Präsentation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de-DE"/>
              <a:t> Vortragende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de-DE"/>
              <a:t> Seite ‹Nr.›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5238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1.sv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sv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platzhalter 25">
            <a:extLst>
              <a:ext uri="{FF2B5EF4-FFF2-40B4-BE49-F238E27FC236}">
                <a16:creationId xmlns:a16="http://schemas.microsoft.com/office/drawing/2014/main" id="{A5CE2D21-B81F-483B-9FE8-AF317984B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813"/>
            <a:ext cx="10972800" cy="647700"/>
          </a:xfrm>
          <a:prstGeom prst="rect">
            <a:avLst/>
          </a:prstGeom>
        </p:spPr>
        <p:txBody>
          <a:bodyPr vert="horz" lIns="0" tIns="10800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6FA640-4158-403C-98E2-E7FCEBC54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736725"/>
            <a:ext cx="10972801" cy="431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 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7BE08CD-2E1C-4C85-8271-86C45838A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58925" y="6057900"/>
            <a:ext cx="7237413" cy="395289"/>
          </a:xfrm>
          <a:prstGeom prst="rect">
            <a:avLst/>
          </a:prstGeom>
        </p:spPr>
        <p:txBody>
          <a:bodyPr vert="horz" wrap="none" lIns="0" tIns="252000" rIns="0" bIns="0" rtlCol="0" anchor="t" anchorCtr="0"/>
          <a:lstStyle>
            <a:lvl1pPr algn="l">
              <a:defRPr sz="1200">
                <a:solidFill>
                  <a:srgbClr val="00008C"/>
                </a:solidFill>
              </a:defRPr>
            </a:lvl1pPr>
          </a:lstStyle>
          <a:p>
            <a:r>
              <a:rPr lang="de-DE" dirty="0"/>
              <a:t>Titel der Präsentation </a:t>
            </a: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de-DE" dirty="0"/>
              <a:t> Vortragende </a:t>
            </a: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de-DE" dirty="0"/>
              <a:t> Seite ‹Nr.›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FF0A8DA4-796C-4D83-A511-7E33ECC19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09600" y="6288480"/>
            <a:ext cx="514349" cy="16470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DE96B15-F4EE-1380-948B-397DCA09E0BE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853" y="6238499"/>
            <a:ext cx="636547" cy="26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5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5" r:id="rId2"/>
    <p:sldLayoutId id="2147483706" r:id="rId3"/>
    <p:sldLayoutId id="2147483776" r:id="rId4"/>
    <p:sldLayoutId id="2147483769" r:id="rId5"/>
    <p:sldLayoutId id="2147483650" r:id="rId6"/>
    <p:sldLayoutId id="2147483710" r:id="rId7"/>
    <p:sldLayoutId id="2147483652" r:id="rId8"/>
    <p:sldLayoutId id="2147483709" r:id="rId9"/>
    <p:sldLayoutId id="2147483656" r:id="rId10"/>
    <p:sldLayoutId id="2147483665" r:id="rId11"/>
    <p:sldLayoutId id="2147483657" r:id="rId12"/>
    <p:sldLayoutId id="2147483666" r:id="rId13"/>
    <p:sldLayoutId id="2147483654" r:id="rId14"/>
    <p:sldLayoutId id="2147483655" r:id="rId15"/>
    <p:sldLayoutId id="2147483694" r:id="rId16"/>
    <p:sldLayoutId id="2147483695" r:id="rId17"/>
    <p:sldLayoutId id="2147483696" r:id="rId18"/>
    <p:sldLayoutId id="2147483777" r:id="rId19"/>
    <p:sldLayoutId id="2147483771" r:id="rId20"/>
    <p:sldLayoutId id="2147483772" r:id="rId21"/>
    <p:sldLayoutId id="2147483773" r:id="rId22"/>
    <p:sldLayoutId id="2147483775" r:id="rId23"/>
    <p:sldLayoutId id="2147483774" r:id="rId2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33363" indent="-1730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1730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90563" indent="-1730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" indent="-342900" algn="l" defTabSz="914400" rtl="0" eaLnBrk="1" latinLnBrk="0" hangingPunct="1">
        <a:lnSpc>
          <a:spcPct val="100000"/>
        </a:lnSpc>
        <a:spcBef>
          <a:spcPts val="1200"/>
        </a:spcBef>
        <a:buFont typeface="Open Sans" panose="020B0606030504020204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514350" indent="-17145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" indent="-114300" algn="l" defTabSz="914400" rtl="0" eaLnBrk="1" latinLnBrk="0" hangingPunct="1">
        <a:lnSpc>
          <a:spcPct val="100000"/>
        </a:lnSpc>
        <a:spcBef>
          <a:spcPts val="500"/>
        </a:spcBef>
        <a:buFont typeface="Open Sans" panose="020B0606030504020204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800100" indent="-1143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pos="846" userDrawn="1">
          <p15:clr>
            <a:srgbClr val="F26B43"/>
          </p15:clr>
        </p15:guide>
        <p15:guide id="6" pos="982" userDrawn="1">
          <p15:clr>
            <a:srgbClr val="F26B43"/>
          </p15:clr>
        </p15:guide>
        <p15:guide id="7" pos="1436" userDrawn="1">
          <p15:clr>
            <a:srgbClr val="F26B43"/>
          </p15:clr>
        </p15:guide>
        <p15:guide id="8" pos="1560" userDrawn="1">
          <p15:clr>
            <a:srgbClr val="F26B43"/>
          </p15:clr>
        </p15:guide>
        <p15:guide id="9" pos="2026" userDrawn="1">
          <p15:clr>
            <a:srgbClr val="F26B43"/>
          </p15:clr>
        </p15:guide>
        <p15:guide id="10" pos="2139" userDrawn="1">
          <p15:clr>
            <a:srgbClr val="F26B43"/>
          </p15:clr>
        </p15:guide>
        <p15:guide id="11" pos="2593" userDrawn="1">
          <p15:clr>
            <a:srgbClr val="F26B43"/>
          </p15:clr>
        </p15:guide>
        <p15:guide id="12" pos="2736" userDrawn="1">
          <p15:clr>
            <a:srgbClr val="F26B43"/>
          </p15:clr>
        </p15:guide>
        <p15:guide id="13" pos="3182" userDrawn="1">
          <p15:clr>
            <a:srgbClr val="F26B43"/>
          </p15:clr>
        </p15:guide>
        <p15:guide id="14" pos="3318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62" userDrawn="1">
          <p15:clr>
            <a:srgbClr val="F26B43"/>
          </p15:clr>
        </p15:guide>
        <p15:guide id="18" pos="4498" userDrawn="1">
          <p15:clr>
            <a:srgbClr val="F26B43"/>
          </p15:clr>
        </p15:guide>
        <p15:guide id="19" pos="4951" userDrawn="1">
          <p15:clr>
            <a:srgbClr val="F26B43"/>
          </p15:clr>
        </p15:guide>
        <p15:guide id="20" pos="5087" userDrawn="1">
          <p15:clr>
            <a:srgbClr val="F26B43"/>
          </p15:clr>
        </p15:guide>
        <p15:guide id="21" pos="5541" userDrawn="1">
          <p15:clr>
            <a:srgbClr val="F26B43"/>
          </p15:clr>
        </p15:guide>
        <p15:guide id="22" pos="5654" userDrawn="1">
          <p15:clr>
            <a:srgbClr val="F26B43"/>
          </p15:clr>
        </p15:guide>
        <p15:guide id="23" pos="6120" userDrawn="1">
          <p15:clr>
            <a:srgbClr val="F26B43"/>
          </p15:clr>
        </p15:guide>
        <p15:guide id="24" pos="6244" userDrawn="1">
          <p15:clr>
            <a:srgbClr val="F26B43"/>
          </p15:clr>
        </p15:guide>
        <p15:guide id="25" pos="6698" userDrawn="1">
          <p15:clr>
            <a:srgbClr val="F26B43"/>
          </p15:clr>
        </p15:guide>
        <p15:guide id="26" pos="6834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4065" userDrawn="1">
          <p15:clr>
            <a:srgbClr val="F26B43"/>
          </p15:clr>
        </p15:guide>
        <p15:guide id="29" orient="horz" pos="3816" userDrawn="1">
          <p15:clr>
            <a:srgbClr val="F26B43"/>
          </p15:clr>
        </p15:guide>
        <p15:guide id="30" orient="horz" pos="663" userDrawn="1">
          <p15:clr>
            <a:srgbClr val="F26B43"/>
          </p15:clr>
        </p15:guide>
        <p15:guide id="31" orient="horz" pos="550" userDrawn="1">
          <p15:clr>
            <a:srgbClr val="F26B43"/>
          </p15:clr>
        </p15:guide>
        <p15:guide id="32" orient="horz" pos="2341" userDrawn="1">
          <p15:clr>
            <a:srgbClr val="F26B43"/>
          </p15:clr>
        </p15:guide>
        <p15:guide id="34" orient="horz" pos="3680" userDrawn="1">
          <p15:clr>
            <a:srgbClr val="F26B43"/>
          </p15:clr>
        </p15:guide>
        <p15:guide id="35" orient="horz" pos="1094" userDrawn="1">
          <p15:clr>
            <a:srgbClr val="F26B43"/>
          </p15:clr>
        </p15:guide>
        <p15:guide id="36" orient="horz" pos="3543" userDrawn="1">
          <p15:clr>
            <a:srgbClr val="F26B43"/>
          </p15:clr>
        </p15:guide>
        <p15:guide id="37" orient="horz" pos="197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platzhalter 25">
            <a:extLst>
              <a:ext uri="{FF2B5EF4-FFF2-40B4-BE49-F238E27FC236}">
                <a16:creationId xmlns:a16="http://schemas.microsoft.com/office/drawing/2014/main" id="{A5CE2D21-B81F-483B-9FE8-AF317984B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813"/>
            <a:ext cx="10972800" cy="647700"/>
          </a:xfrm>
          <a:prstGeom prst="rect">
            <a:avLst/>
          </a:prstGeom>
        </p:spPr>
        <p:txBody>
          <a:bodyPr vert="horz" lIns="0" tIns="10800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6FA640-4158-403C-98E2-E7FCEBC54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736725"/>
            <a:ext cx="10972801" cy="431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 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FF0A8DA4-796C-4D83-A511-7E33ECC19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9600" y="6288480"/>
            <a:ext cx="514349" cy="164708"/>
          </a:xfrm>
          <a:prstGeom prst="rect">
            <a:avLst/>
          </a:prstGeom>
        </p:spPr>
      </p:pic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F8FC9F3C-00C1-4793-83BF-E5F84CE43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58925" y="6057900"/>
            <a:ext cx="7237413" cy="395289"/>
          </a:xfrm>
          <a:prstGeom prst="rect">
            <a:avLst/>
          </a:prstGeom>
        </p:spPr>
        <p:txBody>
          <a:bodyPr vert="horz" wrap="none" lIns="0" tIns="252000" rIns="0" bIns="0" rtlCol="0" anchor="t" anchorCtr="0"/>
          <a:lstStyle>
            <a:lvl1pPr algn="l">
              <a:defRPr sz="1200">
                <a:solidFill>
                  <a:srgbClr val="00008C"/>
                </a:solidFill>
              </a:defRPr>
            </a:lvl1pPr>
          </a:lstStyle>
          <a:p>
            <a:r>
              <a:rPr lang="de-DE" dirty="0"/>
              <a:t>Titel der Präsentation </a:t>
            </a: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de-DE" dirty="0"/>
              <a:t> Vortragende </a:t>
            </a: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de-DE" dirty="0"/>
              <a:t> Seite ‹Nr.›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A8B66EA-2AA4-44E1-BF56-D1E74F8A9EB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911" y="6267947"/>
            <a:ext cx="567489" cy="23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1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7" r:id="rId8"/>
    <p:sldLayoutId id="2147483768" r:id="rId9"/>
    <p:sldLayoutId id="2147483770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33363" indent="-1730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1730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90563" indent="-1730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" indent="-342900" algn="l" defTabSz="914400" rtl="0" eaLnBrk="1" latinLnBrk="0" hangingPunct="1">
        <a:lnSpc>
          <a:spcPct val="100000"/>
        </a:lnSpc>
        <a:spcBef>
          <a:spcPts val="1200"/>
        </a:spcBef>
        <a:buFont typeface="Open Sans" panose="020B0606030504020204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514350" indent="-17145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" indent="-114300" algn="l" defTabSz="914400" rtl="0" eaLnBrk="1" latinLnBrk="0" hangingPunct="1">
        <a:lnSpc>
          <a:spcPct val="100000"/>
        </a:lnSpc>
        <a:spcBef>
          <a:spcPts val="500"/>
        </a:spcBef>
        <a:buFont typeface="Open Sans" panose="020B0606030504020204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800100" indent="-1143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pos="846" userDrawn="1">
          <p15:clr>
            <a:srgbClr val="F26B43"/>
          </p15:clr>
        </p15:guide>
        <p15:guide id="6" pos="982" userDrawn="1">
          <p15:clr>
            <a:srgbClr val="F26B43"/>
          </p15:clr>
        </p15:guide>
        <p15:guide id="7" pos="1436" userDrawn="1">
          <p15:clr>
            <a:srgbClr val="F26B43"/>
          </p15:clr>
        </p15:guide>
        <p15:guide id="8" pos="1560" userDrawn="1">
          <p15:clr>
            <a:srgbClr val="F26B43"/>
          </p15:clr>
        </p15:guide>
        <p15:guide id="9" pos="2026" userDrawn="1">
          <p15:clr>
            <a:srgbClr val="F26B43"/>
          </p15:clr>
        </p15:guide>
        <p15:guide id="10" pos="2139" userDrawn="1">
          <p15:clr>
            <a:srgbClr val="F26B43"/>
          </p15:clr>
        </p15:guide>
        <p15:guide id="11" pos="2593" userDrawn="1">
          <p15:clr>
            <a:srgbClr val="F26B43"/>
          </p15:clr>
        </p15:guide>
        <p15:guide id="12" pos="2736" userDrawn="1">
          <p15:clr>
            <a:srgbClr val="F26B43"/>
          </p15:clr>
        </p15:guide>
        <p15:guide id="13" pos="3182" userDrawn="1">
          <p15:clr>
            <a:srgbClr val="F26B43"/>
          </p15:clr>
        </p15:guide>
        <p15:guide id="14" pos="3318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62" userDrawn="1">
          <p15:clr>
            <a:srgbClr val="F26B43"/>
          </p15:clr>
        </p15:guide>
        <p15:guide id="18" pos="4498" userDrawn="1">
          <p15:clr>
            <a:srgbClr val="F26B43"/>
          </p15:clr>
        </p15:guide>
        <p15:guide id="19" pos="4951" userDrawn="1">
          <p15:clr>
            <a:srgbClr val="F26B43"/>
          </p15:clr>
        </p15:guide>
        <p15:guide id="20" pos="5087" userDrawn="1">
          <p15:clr>
            <a:srgbClr val="F26B43"/>
          </p15:clr>
        </p15:guide>
        <p15:guide id="21" pos="5541" userDrawn="1">
          <p15:clr>
            <a:srgbClr val="F26B43"/>
          </p15:clr>
        </p15:guide>
        <p15:guide id="22" pos="5654" userDrawn="1">
          <p15:clr>
            <a:srgbClr val="F26B43"/>
          </p15:clr>
        </p15:guide>
        <p15:guide id="23" pos="6120" userDrawn="1">
          <p15:clr>
            <a:srgbClr val="F26B43"/>
          </p15:clr>
        </p15:guide>
        <p15:guide id="24" pos="6244" userDrawn="1">
          <p15:clr>
            <a:srgbClr val="F26B43"/>
          </p15:clr>
        </p15:guide>
        <p15:guide id="25" pos="6698" userDrawn="1">
          <p15:clr>
            <a:srgbClr val="F26B43"/>
          </p15:clr>
        </p15:guide>
        <p15:guide id="26" pos="6834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4065" userDrawn="1">
          <p15:clr>
            <a:srgbClr val="F26B43"/>
          </p15:clr>
        </p15:guide>
        <p15:guide id="29" orient="horz" pos="3816" userDrawn="1">
          <p15:clr>
            <a:srgbClr val="F26B43"/>
          </p15:clr>
        </p15:guide>
        <p15:guide id="30" orient="horz" pos="663" userDrawn="1">
          <p15:clr>
            <a:srgbClr val="F26B43"/>
          </p15:clr>
        </p15:guide>
        <p15:guide id="31" orient="horz" pos="550" userDrawn="1">
          <p15:clr>
            <a:srgbClr val="F26B43"/>
          </p15:clr>
        </p15:guide>
        <p15:guide id="32" orient="horz" pos="2341" userDrawn="1">
          <p15:clr>
            <a:srgbClr val="F26B43"/>
          </p15:clr>
        </p15:guide>
        <p15:guide id="33" orient="horz" pos="1888" userDrawn="1">
          <p15:clr>
            <a:srgbClr val="F26B43"/>
          </p15:clr>
        </p15:guide>
        <p15:guide id="34" orient="horz" pos="3680" userDrawn="1">
          <p15:clr>
            <a:srgbClr val="F26B43"/>
          </p15:clr>
        </p15:guide>
        <p15:guide id="35" orient="horz" pos="109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platzhalter 25">
            <a:extLst>
              <a:ext uri="{FF2B5EF4-FFF2-40B4-BE49-F238E27FC236}">
                <a16:creationId xmlns:a16="http://schemas.microsoft.com/office/drawing/2014/main" id="{A5CE2D21-B81F-483B-9FE8-AF317984B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813"/>
            <a:ext cx="10972800" cy="647700"/>
          </a:xfrm>
          <a:prstGeom prst="rect">
            <a:avLst/>
          </a:prstGeom>
        </p:spPr>
        <p:txBody>
          <a:bodyPr vert="horz" lIns="0" tIns="10800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6FA640-4158-403C-98E2-E7FCEBC54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736725"/>
            <a:ext cx="10972801" cy="431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 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FF0A8DA4-796C-4D83-A511-7E33ECC19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9600" y="6288480"/>
            <a:ext cx="514349" cy="16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5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33363" indent="-1730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1730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90563" indent="-1730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" indent="-342900" algn="l" defTabSz="914400" rtl="0" eaLnBrk="1" latinLnBrk="0" hangingPunct="1">
        <a:lnSpc>
          <a:spcPct val="100000"/>
        </a:lnSpc>
        <a:spcBef>
          <a:spcPts val="1200"/>
        </a:spcBef>
        <a:buFont typeface="Open Sans" panose="020B0606030504020204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514350" indent="-17145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" indent="-114300" algn="l" defTabSz="914400" rtl="0" eaLnBrk="1" latinLnBrk="0" hangingPunct="1">
        <a:lnSpc>
          <a:spcPct val="100000"/>
        </a:lnSpc>
        <a:spcBef>
          <a:spcPts val="500"/>
        </a:spcBef>
        <a:buFont typeface="Open Sans" panose="020B0606030504020204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800100" indent="-1143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pos="846" userDrawn="1">
          <p15:clr>
            <a:srgbClr val="F26B43"/>
          </p15:clr>
        </p15:guide>
        <p15:guide id="6" pos="982" userDrawn="1">
          <p15:clr>
            <a:srgbClr val="F26B43"/>
          </p15:clr>
        </p15:guide>
        <p15:guide id="7" pos="1436" userDrawn="1">
          <p15:clr>
            <a:srgbClr val="F26B43"/>
          </p15:clr>
        </p15:guide>
        <p15:guide id="8" pos="1560" userDrawn="1">
          <p15:clr>
            <a:srgbClr val="F26B43"/>
          </p15:clr>
        </p15:guide>
        <p15:guide id="9" pos="2026" userDrawn="1">
          <p15:clr>
            <a:srgbClr val="F26B43"/>
          </p15:clr>
        </p15:guide>
        <p15:guide id="10" pos="2139" userDrawn="1">
          <p15:clr>
            <a:srgbClr val="F26B43"/>
          </p15:clr>
        </p15:guide>
        <p15:guide id="11" pos="2593" userDrawn="1">
          <p15:clr>
            <a:srgbClr val="F26B43"/>
          </p15:clr>
        </p15:guide>
        <p15:guide id="12" pos="2736" userDrawn="1">
          <p15:clr>
            <a:srgbClr val="F26B43"/>
          </p15:clr>
        </p15:guide>
        <p15:guide id="13" pos="3182" userDrawn="1">
          <p15:clr>
            <a:srgbClr val="F26B43"/>
          </p15:clr>
        </p15:guide>
        <p15:guide id="14" pos="3318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62" userDrawn="1">
          <p15:clr>
            <a:srgbClr val="F26B43"/>
          </p15:clr>
        </p15:guide>
        <p15:guide id="18" pos="4498" userDrawn="1">
          <p15:clr>
            <a:srgbClr val="F26B43"/>
          </p15:clr>
        </p15:guide>
        <p15:guide id="19" pos="4951" userDrawn="1">
          <p15:clr>
            <a:srgbClr val="F26B43"/>
          </p15:clr>
        </p15:guide>
        <p15:guide id="20" pos="5087" userDrawn="1">
          <p15:clr>
            <a:srgbClr val="F26B43"/>
          </p15:clr>
        </p15:guide>
        <p15:guide id="21" pos="5541" userDrawn="1">
          <p15:clr>
            <a:srgbClr val="F26B43"/>
          </p15:clr>
        </p15:guide>
        <p15:guide id="22" pos="5654" userDrawn="1">
          <p15:clr>
            <a:srgbClr val="F26B43"/>
          </p15:clr>
        </p15:guide>
        <p15:guide id="23" pos="6120" userDrawn="1">
          <p15:clr>
            <a:srgbClr val="F26B43"/>
          </p15:clr>
        </p15:guide>
        <p15:guide id="24" pos="6244" userDrawn="1">
          <p15:clr>
            <a:srgbClr val="F26B43"/>
          </p15:clr>
        </p15:guide>
        <p15:guide id="25" pos="6698" userDrawn="1">
          <p15:clr>
            <a:srgbClr val="F26B43"/>
          </p15:clr>
        </p15:guide>
        <p15:guide id="26" pos="6834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4065" userDrawn="1">
          <p15:clr>
            <a:srgbClr val="F26B43"/>
          </p15:clr>
        </p15:guide>
        <p15:guide id="29" orient="horz" pos="3816" userDrawn="1">
          <p15:clr>
            <a:srgbClr val="F26B43"/>
          </p15:clr>
        </p15:guide>
        <p15:guide id="30" orient="horz" pos="663" userDrawn="1">
          <p15:clr>
            <a:srgbClr val="F26B43"/>
          </p15:clr>
        </p15:guide>
        <p15:guide id="31" orient="horz" pos="550" userDrawn="1">
          <p15:clr>
            <a:srgbClr val="F26B43"/>
          </p15:clr>
        </p15:guide>
        <p15:guide id="32" orient="horz" pos="2341" userDrawn="1">
          <p15:clr>
            <a:srgbClr val="F26B43"/>
          </p15:clr>
        </p15:guide>
        <p15:guide id="33" orient="horz" pos="1888" userDrawn="1">
          <p15:clr>
            <a:srgbClr val="F26B43"/>
          </p15:clr>
        </p15:guide>
        <p15:guide id="34" orient="horz" pos="3680" userDrawn="1">
          <p15:clr>
            <a:srgbClr val="F26B43"/>
          </p15:clr>
        </p15:guide>
        <p15:guide id="35" orient="horz" pos="109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svg"/><Relationship Id="rId18" Type="http://schemas.openxmlformats.org/officeDocument/2006/relationships/image" Target="../media/image38.svg"/><Relationship Id="rId26" Type="http://schemas.openxmlformats.org/officeDocument/2006/relationships/image" Target="../media/image46.svg"/><Relationship Id="rId39" Type="http://schemas.openxmlformats.org/officeDocument/2006/relationships/image" Target="../media/image59.svg"/><Relationship Id="rId21" Type="http://schemas.openxmlformats.org/officeDocument/2006/relationships/image" Target="../media/image41.svg"/><Relationship Id="rId34" Type="http://schemas.openxmlformats.org/officeDocument/2006/relationships/image" Target="../media/image54.svg"/><Relationship Id="rId42" Type="http://schemas.openxmlformats.org/officeDocument/2006/relationships/image" Target="../media/image62.svg"/><Relationship Id="rId47" Type="http://schemas.openxmlformats.org/officeDocument/2006/relationships/image" Target="../media/image67.svg"/><Relationship Id="rId50" Type="http://schemas.openxmlformats.org/officeDocument/2006/relationships/image" Target="../media/image70.sv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6.svg"/><Relationship Id="rId29" Type="http://schemas.openxmlformats.org/officeDocument/2006/relationships/image" Target="../media/image49.svg"/><Relationship Id="rId11" Type="http://schemas.openxmlformats.org/officeDocument/2006/relationships/image" Target="../media/image31.svg"/><Relationship Id="rId24" Type="http://schemas.openxmlformats.org/officeDocument/2006/relationships/image" Target="../media/image44.svg"/><Relationship Id="rId32" Type="http://schemas.openxmlformats.org/officeDocument/2006/relationships/image" Target="../media/image52.svg"/><Relationship Id="rId37" Type="http://schemas.openxmlformats.org/officeDocument/2006/relationships/image" Target="../media/image57.svg"/><Relationship Id="rId40" Type="http://schemas.openxmlformats.org/officeDocument/2006/relationships/image" Target="../media/image60.svg"/><Relationship Id="rId45" Type="http://schemas.openxmlformats.org/officeDocument/2006/relationships/image" Target="../media/image65.svg"/><Relationship Id="rId5" Type="http://schemas.openxmlformats.org/officeDocument/2006/relationships/image" Target="../media/image25.svg"/><Relationship Id="rId15" Type="http://schemas.openxmlformats.org/officeDocument/2006/relationships/image" Target="../media/image35.svg"/><Relationship Id="rId23" Type="http://schemas.openxmlformats.org/officeDocument/2006/relationships/image" Target="../media/image43.svg"/><Relationship Id="rId28" Type="http://schemas.openxmlformats.org/officeDocument/2006/relationships/image" Target="../media/image48.svg"/><Relationship Id="rId36" Type="http://schemas.openxmlformats.org/officeDocument/2006/relationships/image" Target="../media/image56.svg"/><Relationship Id="rId49" Type="http://schemas.openxmlformats.org/officeDocument/2006/relationships/image" Target="../media/image69.svg"/><Relationship Id="rId10" Type="http://schemas.openxmlformats.org/officeDocument/2006/relationships/image" Target="../media/image30.svg"/><Relationship Id="rId19" Type="http://schemas.openxmlformats.org/officeDocument/2006/relationships/image" Target="../media/image39.svg"/><Relationship Id="rId31" Type="http://schemas.openxmlformats.org/officeDocument/2006/relationships/image" Target="../media/image51.svg"/><Relationship Id="rId44" Type="http://schemas.openxmlformats.org/officeDocument/2006/relationships/image" Target="../media/image64.svg"/><Relationship Id="rId4" Type="http://schemas.openxmlformats.org/officeDocument/2006/relationships/image" Target="../media/image24.svg"/><Relationship Id="rId9" Type="http://schemas.openxmlformats.org/officeDocument/2006/relationships/image" Target="../media/image29.svg"/><Relationship Id="rId14" Type="http://schemas.openxmlformats.org/officeDocument/2006/relationships/image" Target="../media/image34.svg"/><Relationship Id="rId22" Type="http://schemas.openxmlformats.org/officeDocument/2006/relationships/image" Target="../media/image42.svg"/><Relationship Id="rId27" Type="http://schemas.openxmlformats.org/officeDocument/2006/relationships/image" Target="../media/image47.svg"/><Relationship Id="rId30" Type="http://schemas.openxmlformats.org/officeDocument/2006/relationships/image" Target="../media/image50.svg"/><Relationship Id="rId35" Type="http://schemas.openxmlformats.org/officeDocument/2006/relationships/image" Target="../media/image55.svg"/><Relationship Id="rId43" Type="http://schemas.openxmlformats.org/officeDocument/2006/relationships/image" Target="../media/image63.svg"/><Relationship Id="rId48" Type="http://schemas.openxmlformats.org/officeDocument/2006/relationships/image" Target="../media/image68.svg"/><Relationship Id="rId8" Type="http://schemas.openxmlformats.org/officeDocument/2006/relationships/image" Target="../media/image28.svg"/><Relationship Id="rId3" Type="http://schemas.openxmlformats.org/officeDocument/2006/relationships/image" Target="../media/image23.svg"/><Relationship Id="rId12" Type="http://schemas.openxmlformats.org/officeDocument/2006/relationships/image" Target="../media/image32.svg"/><Relationship Id="rId17" Type="http://schemas.openxmlformats.org/officeDocument/2006/relationships/image" Target="../media/image37.svg"/><Relationship Id="rId25" Type="http://schemas.openxmlformats.org/officeDocument/2006/relationships/image" Target="../media/image45.svg"/><Relationship Id="rId33" Type="http://schemas.openxmlformats.org/officeDocument/2006/relationships/image" Target="../media/image53.svg"/><Relationship Id="rId38" Type="http://schemas.openxmlformats.org/officeDocument/2006/relationships/image" Target="../media/image58.svg"/><Relationship Id="rId46" Type="http://schemas.openxmlformats.org/officeDocument/2006/relationships/image" Target="../media/image66.svg"/><Relationship Id="rId20" Type="http://schemas.openxmlformats.org/officeDocument/2006/relationships/image" Target="../media/image40.svg"/><Relationship Id="rId41" Type="http://schemas.openxmlformats.org/officeDocument/2006/relationships/image" Target="../media/image61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sv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4.svg"/><Relationship Id="rId21" Type="http://schemas.openxmlformats.org/officeDocument/2006/relationships/image" Target="../media/image89.svg"/><Relationship Id="rId34" Type="http://schemas.openxmlformats.org/officeDocument/2006/relationships/image" Target="../media/image102.svg"/><Relationship Id="rId42" Type="http://schemas.openxmlformats.org/officeDocument/2006/relationships/image" Target="../media/image110.svg"/><Relationship Id="rId47" Type="http://schemas.openxmlformats.org/officeDocument/2006/relationships/image" Target="../media/image115.svg"/><Relationship Id="rId50" Type="http://schemas.openxmlformats.org/officeDocument/2006/relationships/image" Target="../media/image118.svg"/><Relationship Id="rId55" Type="http://schemas.openxmlformats.org/officeDocument/2006/relationships/image" Target="../media/image123.svg"/><Relationship Id="rId63" Type="http://schemas.openxmlformats.org/officeDocument/2006/relationships/image" Target="../media/image131.svg"/><Relationship Id="rId7" Type="http://schemas.openxmlformats.org/officeDocument/2006/relationships/image" Target="../media/image75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4.svg"/><Relationship Id="rId29" Type="http://schemas.openxmlformats.org/officeDocument/2006/relationships/image" Target="../media/image97.svg"/><Relationship Id="rId11" Type="http://schemas.openxmlformats.org/officeDocument/2006/relationships/image" Target="../media/image79.svg"/><Relationship Id="rId24" Type="http://schemas.openxmlformats.org/officeDocument/2006/relationships/image" Target="../media/image92.svg"/><Relationship Id="rId32" Type="http://schemas.openxmlformats.org/officeDocument/2006/relationships/image" Target="../media/image100.svg"/><Relationship Id="rId37" Type="http://schemas.openxmlformats.org/officeDocument/2006/relationships/image" Target="../media/image105.svg"/><Relationship Id="rId40" Type="http://schemas.openxmlformats.org/officeDocument/2006/relationships/image" Target="../media/image108.svg"/><Relationship Id="rId45" Type="http://schemas.openxmlformats.org/officeDocument/2006/relationships/image" Target="../media/image113.svg"/><Relationship Id="rId53" Type="http://schemas.openxmlformats.org/officeDocument/2006/relationships/image" Target="../media/image121.svg"/><Relationship Id="rId58" Type="http://schemas.openxmlformats.org/officeDocument/2006/relationships/image" Target="../media/image126.svg"/><Relationship Id="rId5" Type="http://schemas.openxmlformats.org/officeDocument/2006/relationships/image" Target="../media/image73.wmf"/><Relationship Id="rId61" Type="http://schemas.openxmlformats.org/officeDocument/2006/relationships/image" Target="../media/image129.svg"/><Relationship Id="rId19" Type="http://schemas.openxmlformats.org/officeDocument/2006/relationships/image" Target="../media/image87.svg"/><Relationship Id="rId14" Type="http://schemas.openxmlformats.org/officeDocument/2006/relationships/image" Target="../media/image82.svg"/><Relationship Id="rId22" Type="http://schemas.openxmlformats.org/officeDocument/2006/relationships/image" Target="../media/image90.svg"/><Relationship Id="rId27" Type="http://schemas.openxmlformats.org/officeDocument/2006/relationships/image" Target="../media/image95.svg"/><Relationship Id="rId30" Type="http://schemas.openxmlformats.org/officeDocument/2006/relationships/image" Target="../media/image98.svg"/><Relationship Id="rId35" Type="http://schemas.openxmlformats.org/officeDocument/2006/relationships/image" Target="../media/image103.svg"/><Relationship Id="rId43" Type="http://schemas.openxmlformats.org/officeDocument/2006/relationships/image" Target="../media/image111.svg"/><Relationship Id="rId48" Type="http://schemas.openxmlformats.org/officeDocument/2006/relationships/image" Target="../media/image116.svg"/><Relationship Id="rId56" Type="http://schemas.openxmlformats.org/officeDocument/2006/relationships/image" Target="../media/image124.svg"/><Relationship Id="rId64" Type="http://schemas.openxmlformats.org/officeDocument/2006/relationships/image" Target="../media/image132.svg"/><Relationship Id="rId8" Type="http://schemas.openxmlformats.org/officeDocument/2006/relationships/image" Target="../media/image76.svg"/><Relationship Id="rId51" Type="http://schemas.openxmlformats.org/officeDocument/2006/relationships/image" Target="../media/image119.svg"/><Relationship Id="rId3" Type="http://schemas.openxmlformats.org/officeDocument/2006/relationships/image" Target="../media/image71.wmf"/><Relationship Id="rId12" Type="http://schemas.openxmlformats.org/officeDocument/2006/relationships/image" Target="../media/image80.svg"/><Relationship Id="rId17" Type="http://schemas.openxmlformats.org/officeDocument/2006/relationships/image" Target="../media/image85.svg"/><Relationship Id="rId25" Type="http://schemas.openxmlformats.org/officeDocument/2006/relationships/image" Target="../media/image93.svg"/><Relationship Id="rId33" Type="http://schemas.openxmlformats.org/officeDocument/2006/relationships/image" Target="../media/image101.svg"/><Relationship Id="rId38" Type="http://schemas.openxmlformats.org/officeDocument/2006/relationships/image" Target="../media/image106.svg"/><Relationship Id="rId46" Type="http://schemas.openxmlformats.org/officeDocument/2006/relationships/image" Target="../media/image114.svg"/><Relationship Id="rId59" Type="http://schemas.openxmlformats.org/officeDocument/2006/relationships/image" Target="../media/image127.svg"/><Relationship Id="rId20" Type="http://schemas.openxmlformats.org/officeDocument/2006/relationships/image" Target="../media/image88.svg"/><Relationship Id="rId41" Type="http://schemas.openxmlformats.org/officeDocument/2006/relationships/image" Target="../media/image109.svg"/><Relationship Id="rId54" Type="http://schemas.openxmlformats.org/officeDocument/2006/relationships/image" Target="../media/image122.svg"/><Relationship Id="rId62" Type="http://schemas.openxmlformats.org/officeDocument/2006/relationships/image" Target="../media/image130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4.svg"/><Relationship Id="rId15" Type="http://schemas.openxmlformats.org/officeDocument/2006/relationships/image" Target="../media/image83.svg"/><Relationship Id="rId23" Type="http://schemas.openxmlformats.org/officeDocument/2006/relationships/image" Target="../media/image91.svg"/><Relationship Id="rId28" Type="http://schemas.openxmlformats.org/officeDocument/2006/relationships/image" Target="../media/image96.svg"/><Relationship Id="rId36" Type="http://schemas.openxmlformats.org/officeDocument/2006/relationships/image" Target="../media/image104.svg"/><Relationship Id="rId49" Type="http://schemas.openxmlformats.org/officeDocument/2006/relationships/image" Target="../media/image117.svg"/><Relationship Id="rId57" Type="http://schemas.openxmlformats.org/officeDocument/2006/relationships/image" Target="../media/image125.svg"/><Relationship Id="rId10" Type="http://schemas.openxmlformats.org/officeDocument/2006/relationships/image" Target="../media/image78.svg"/><Relationship Id="rId31" Type="http://schemas.openxmlformats.org/officeDocument/2006/relationships/image" Target="../media/image99.svg"/><Relationship Id="rId44" Type="http://schemas.openxmlformats.org/officeDocument/2006/relationships/image" Target="../media/image112.svg"/><Relationship Id="rId52" Type="http://schemas.openxmlformats.org/officeDocument/2006/relationships/image" Target="../media/image120.svg"/><Relationship Id="rId60" Type="http://schemas.openxmlformats.org/officeDocument/2006/relationships/image" Target="../media/image128.svg"/><Relationship Id="rId65" Type="http://schemas.openxmlformats.org/officeDocument/2006/relationships/image" Target="../media/image133.svg"/><Relationship Id="rId4" Type="http://schemas.openxmlformats.org/officeDocument/2006/relationships/image" Target="../media/image72.wmf"/><Relationship Id="rId9" Type="http://schemas.openxmlformats.org/officeDocument/2006/relationships/image" Target="../media/image77.svg"/><Relationship Id="rId13" Type="http://schemas.openxmlformats.org/officeDocument/2006/relationships/image" Target="../media/image81.svg"/><Relationship Id="rId18" Type="http://schemas.openxmlformats.org/officeDocument/2006/relationships/image" Target="../media/image86.svg"/><Relationship Id="rId39" Type="http://schemas.openxmlformats.org/officeDocument/2006/relationships/image" Target="../media/image10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leserlich.info/leserlich-und-lesbar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7.svg"/><Relationship Id="rId21" Type="http://schemas.openxmlformats.org/officeDocument/2006/relationships/image" Target="../media/image152.svg"/><Relationship Id="rId42" Type="http://schemas.openxmlformats.org/officeDocument/2006/relationships/image" Target="../media/image173.svg"/><Relationship Id="rId47" Type="http://schemas.openxmlformats.org/officeDocument/2006/relationships/image" Target="../media/image178.svg"/><Relationship Id="rId63" Type="http://schemas.openxmlformats.org/officeDocument/2006/relationships/image" Target="../media/image194.svg"/><Relationship Id="rId68" Type="http://schemas.openxmlformats.org/officeDocument/2006/relationships/image" Target="../media/image199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7.svg"/><Relationship Id="rId29" Type="http://schemas.openxmlformats.org/officeDocument/2006/relationships/image" Target="../media/image160.svg"/><Relationship Id="rId11" Type="http://schemas.openxmlformats.org/officeDocument/2006/relationships/image" Target="../media/image142.svg"/><Relationship Id="rId24" Type="http://schemas.openxmlformats.org/officeDocument/2006/relationships/image" Target="../media/image155.svg"/><Relationship Id="rId32" Type="http://schemas.openxmlformats.org/officeDocument/2006/relationships/image" Target="../media/image163.svg"/><Relationship Id="rId37" Type="http://schemas.openxmlformats.org/officeDocument/2006/relationships/image" Target="../media/image168.svg"/><Relationship Id="rId40" Type="http://schemas.openxmlformats.org/officeDocument/2006/relationships/image" Target="../media/image171.svg"/><Relationship Id="rId45" Type="http://schemas.openxmlformats.org/officeDocument/2006/relationships/image" Target="../media/image176.svg"/><Relationship Id="rId53" Type="http://schemas.openxmlformats.org/officeDocument/2006/relationships/image" Target="../media/image184.svg"/><Relationship Id="rId58" Type="http://schemas.openxmlformats.org/officeDocument/2006/relationships/image" Target="../media/image189.svg"/><Relationship Id="rId66" Type="http://schemas.openxmlformats.org/officeDocument/2006/relationships/image" Target="../media/image197.svg"/><Relationship Id="rId74" Type="http://schemas.openxmlformats.org/officeDocument/2006/relationships/image" Target="../media/image205.svg"/><Relationship Id="rId5" Type="http://schemas.openxmlformats.org/officeDocument/2006/relationships/image" Target="../media/image136.svg"/><Relationship Id="rId61" Type="http://schemas.openxmlformats.org/officeDocument/2006/relationships/image" Target="../media/image192.svg"/><Relationship Id="rId19" Type="http://schemas.openxmlformats.org/officeDocument/2006/relationships/image" Target="../media/image150.svg"/><Relationship Id="rId14" Type="http://schemas.openxmlformats.org/officeDocument/2006/relationships/image" Target="../media/image145.svg"/><Relationship Id="rId22" Type="http://schemas.openxmlformats.org/officeDocument/2006/relationships/image" Target="../media/image153.svg"/><Relationship Id="rId27" Type="http://schemas.openxmlformats.org/officeDocument/2006/relationships/image" Target="../media/image158.svg"/><Relationship Id="rId30" Type="http://schemas.openxmlformats.org/officeDocument/2006/relationships/image" Target="../media/image161.svg"/><Relationship Id="rId35" Type="http://schemas.openxmlformats.org/officeDocument/2006/relationships/image" Target="../media/image166.svg"/><Relationship Id="rId43" Type="http://schemas.openxmlformats.org/officeDocument/2006/relationships/image" Target="../media/image174.svg"/><Relationship Id="rId48" Type="http://schemas.openxmlformats.org/officeDocument/2006/relationships/image" Target="../media/image179.svg"/><Relationship Id="rId56" Type="http://schemas.openxmlformats.org/officeDocument/2006/relationships/image" Target="../media/image187.svg"/><Relationship Id="rId64" Type="http://schemas.openxmlformats.org/officeDocument/2006/relationships/image" Target="../media/image195.svg"/><Relationship Id="rId69" Type="http://schemas.openxmlformats.org/officeDocument/2006/relationships/image" Target="../media/image200.svg"/><Relationship Id="rId8" Type="http://schemas.openxmlformats.org/officeDocument/2006/relationships/image" Target="../media/image139.svg"/><Relationship Id="rId51" Type="http://schemas.openxmlformats.org/officeDocument/2006/relationships/image" Target="../media/image182.svg"/><Relationship Id="rId72" Type="http://schemas.openxmlformats.org/officeDocument/2006/relationships/image" Target="../media/image203.svg"/><Relationship Id="rId3" Type="http://schemas.openxmlformats.org/officeDocument/2006/relationships/image" Target="../media/image134.svg"/><Relationship Id="rId12" Type="http://schemas.openxmlformats.org/officeDocument/2006/relationships/image" Target="../media/image143.svg"/><Relationship Id="rId17" Type="http://schemas.openxmlformats.org/officeDocument/2006/relationships/image" Target="../media/image148.svg"/><Relationship Id="rId25" Type="http://schemas.openxmlformats.org/officeDocument/2006/relationships/image" Target="../media/image156.svg"/><Relationship Id="rId33" Type="http://schemas.openxmlformats.org/officeDocument/2006/relationships/image" Target="../media/image164.svg"/><Relationship Id="rId38" Type="http://schemas.openxmlformats.org/officeDocument/2006/relationships/image" Target="../media/image169.svg"/><Relationship Id="rId46" Type="http://schemas.openxmlformats.org/officeDocument/2006/relationships/image" Target="../media/image177.svg"/><Relationship Id="rId59" Type="http://schemas.openxmlformats.org/officeDocument/2006/relationships/image" Target="../media/image190.svg"/><Relationship Id="rId67" Type="http://schemas.openxmlformats.org/officeDocument/2006/relationships/image" Target="../media/image198.svg"/><Relationship Id="rId20" Type="http://schemas.openxmlformats.org/officeDocument/2006/relationships/image" Target="../media/image151.svg"/><Relationship Id="rId41" Type="http://schemas.openxmlformats.org/officeDocument/2006/relationships/image" Target="../media/image172.svg"/><Relationship Id="rId54" Type="http://schemas.openxmlformats.org/officeDocument/2006/relationships/image" Target="../media/image185.svg"/><Relationship Id="rId62" Type="http://schemas.openxmlformats.org/officeDocument/2006/relationships/image" Target="../media/image193.svg"/><Relationship Id="rId70" Type="http://schemas.openxmlformats.org/officeDocument/2006/relationships/image" Target="../media/image201.svg"/><Relationship Id="rId75" Type="http://schemas.openxmlformats.org/officeDocument/2006/relationships/image" Target="../media/image206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7.svg"/><Relationship Id="rId15" Type="http://schemas.openxmlformats.org/officeDocument/2006/relationships/image" Target="../media/image146.svg"/><Relationship Id="rId23" Type="http://schemas.openxmlformats.org/officeDocument/2006/relationships/image" Target="../media/image154.svg"/><Relationship Id="rId28" Type="http://schemas.openxmlformats.org/officeDocument/2006/relationships/image" Target="../media/image159.svg"/><Relationship Id="rId36" Type="http://schemas.openxmlformats.org/officeDocument/2006/relationships/image" Target="../media/image167.svg"/><Relationship Id="rId49" Type="http://schemas.openxmlformats.org/officeDocument/2006/relationships/image" Target="../media/image180.svg"/><Relationship Id="rId57" Type="http://schemas.openxmlformats.org/officeDocument/2006/relationships/image" Target="../media/image188.svg"/><Relationship Id="rId10" Type="http://schemas.openxmlformats.org/officeDocument/2006/relationships/image" Target="../media/image141.svg"/><Relationship Id="rId31" Type="http://schemas.openxmlformats.org/officeDocument/2006/relationships/image" Target="../media/image162.svg"/><Relationship Id="rId44" Type="http://schemas.openxmlformats.org/officeDocument/2006/relationships/image" Target="../media/image175.svg"/><Relationship Id="rId52" Type="http://schemas.openxmlformats.org/officeDocument/2006/relationships/image" Target="../media/image183.svg"/><Relationship Id="rId60" Type="http://schemas.openxmlformats.org/officeDocument/2006/relationships/image" Target="../media/image191.svg"/><Relationship Id="rId65" Type="http://schemas.openxmlformats.org/officeDocument/2006/relationships/image" Target="../media/image196.svg"/><Relationship Id="rId73" Type="http://schemas.openxmlformats.org/officeDocument/2006/relationships/image" Target="../media/image204.svg"/><Relationship Id="rId4" Type="http://schemas.openxmlformats.org/officeDocument/2006/relationships/image" Target="../media/image135.svg"/><Relationship Id="rId9" Type="http://schemas.openxmlformats.org/officeDocument/2006/relationships/image" Target="../media/image140.svg"/><Relationship Id="rId13" Type="http://schemas.openxmlformats.org/officeDocument/2006/relationships/image" Target="../media/image144.svg"/><Relationship Id="rId18" Type="http://schemas.openxmlformats.org/officeDocument/2006/relationships/image" Target="../media/image149.svg"/><Relationship Id="rId39" Type="http://schemas.openxmlformats.org/officeDocument/2006/relationships/image" Target="../media/image170.svg"/><Relationship Id="rId34" Type="http://schemas.openxmlformats.org/officeDocument/2006/relationships/image" Target="../media/image165.svg"/><Relationship Id="rId50" Type="http://schemas.openxmlformats.org/officeDocument/2006/relationships/image" Target="../media/image181.svg"/><Relationship Id="rId55" Type="http://schemas.openxmlformats.org/officeDocument/2006/relationships/image" Target="../media/image186.svg"/><Relationship Id="rId76" Type="http://schemas.openxmlformats.org/officeDocument/2006/relationships/image" Target="../media/image207.svg"/><Relationship Id="rId7" Type="http://schemas.openxmlformats.org/officeDocument/2006/relationships/image" Target="../media/image138.svg"/><Relationship Id="rId71" Type="http://schemas.openxmlformats.org/officeDocument/2006/relationships/image" Target="../media/image202.sv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8.svg"/><Relationship Id="rId18" Type="http://schemas.openxmlformats.org/officeDocument/2006/relationships/image" Target="../media/image223.svg"/><Relationship Id="rId26" Type="http://schemas.openxmlformats.org/officeDocument/2006/relationships/image" Target="../media/image231.svg"/><Relationship Id="rId39" Type="http://schemas.openxmlformats.org/officeDocument/2006/relationships/image" Target="../media/image244.svg"/><Relationship Id="rId21" Type="http://schemas.openxmlformats.org/officeDocument/2006/relationships/image" Target="../media/image226.svg"/><Relationship Id="rId34" Type="http://schemas.openxmlformats.org/officeDocument/2006/relationships/image" Target="../media/image239.svg"/><Relationship Id="rId42" Type="http://schemas.openxmlformats.org/officeDocument/2006/relationships/image" Target="../media/image247.svg"/><Relationship Id="rId47" Type="http://schemas.openxmlformats.org/officeDocument/2006/relationships/image" Target="../media/image252.svg"/><Relationship Id="rId50" Type="http://schemas.openxmlformats.org/officeDocument/2006/relationships/image" Target="../media/image255.svg"/><Relationship Id="rId7" Type="http://schemas.openxmlformats.org/officeDocument/2006/relationships/image" Target="../media/image212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1.svg"/><Relationship Id="rId29" Type="http://schemas.openxmlformats.org/officeDocument/2006/relationships/image" Target="../media/image234.svg"/><Relationship Id="rId11" Type="http://schemas.openxmlformats.org/officeDocument/2006/relationships/image" Target="../media/image216.svg"/><Relationship Id="rId24" Type="http://schemas.openxmlformats.org/officeDocument/2006/relationships/image" Target="../media/image229.svg"/><Relationship Id="rId32" Type="http://schemas.openxmlformats.org/officeDocument/2006/relationships/image" Target="../media/image237.svg"/><Relationship Id="rId37" Type="http://schemas.openxmlformats.org/officeDocument/2006/relationships/image" Target="../media/image242.svg"/><Relationship Id="rId40" Type="http://schemas.openxmlformats.org/officeDocument/2006/relationships/image" Target="../media/image245.svg"/><Relationship Id="rId45" Type="http://schemas.openxmlformats.org/officeDocument/2006/relationships/image" Target="../media/image250.svg"/><Relationship Id="rId5" Type="http://schemas.openxmlformats.org/officeDocument/2006/relationships/image" Target="../media/image210.svg"/><Relationship Id="rId15" Type="http://schemas.openxmlformats.org/officeDocument/2006/relationships/image" Target="../media/image220.svg"/><Relationship Id="rId23" Type="http://schemas.openxmlformats.org/officeDocument/2006/relationships/image" Target="../media/image228.svg"/><Relationship Id="rId28" Type="http://schemas.openxmlformats.org/officeDocument/2006/relationships/image" Target="../media/image233.svg"/><Relationship Id="rId36" Type="http://schemas.openxmlformats.org/officeDocument/2006/relationships/image" Target="../media/image241.svg"/><Relationship Id="rId49" Type="http://schemas.openxmlformats.org/officeDocument/2006/relationships/image" Target="../media/image254.svg"/><Relationship Id="rId10" Type="http://schemas.openxmlformats.org/officeDocument/2006/relationships/image" Target="../media/image215.svg"/><Relationship Id="rId19" Type="http://schemas.openxmlformats.org/officeDocument/2006/relationships/image" Target="../media/image224.svg"/><Relationship Id="rId31" Type="http://schemas.openxmlformats.org/officeDocument/2006/relationships/image" Target="../media/image236.svg"/><Relationship Id="rId44" Type="http://schemas.openxmlformats.org/officeDocument/2006/relationships/image" Target="../media/image249.svg"/><Relationship Id="rId4" Type="http://schemas.openxmlformats.org/officeDocument/2006/relationships/image" Target="../media/image209.svg"/><Relationship Id="rId9" Type="http://schemas.openxmlformats.org/officeDocument/2006/relationships/image" Target="../media/image214.svg"/><Relationship Id="rId14" Type="http://schemas.openxmlformats.org/officeDocument/2006/relationships/image" Target="../media/image219.svg"/><Relationship Id="rId22" Type="http://schemas.openxmlformats.org/officeDocument/2006/relationships/image" Target="../media/image227.svg"/><Relationship Id="rId27" Type="http://schemas.openxmlformats.org/officeDocument/2006/relationships/image" Target="../media/image232.svg"/><Relationship Id="rId30" Type="http://schemas.openxmlformats.org/officeDocument/2006/relationships/image" Target="../media/image235.svg"/><Relationship Id="rId35" Type="http://schemas.openxmlformats.org/officeDocument/2006/relationships/image" Target="../media/image240.svg"/><Relationship Id="rId43" Type="http://schemas.openxmlformats.org/officeDocument/2006/relationships/image" Target="../media/image248.svg"/><Relationship Id="rId48" Type="http://schemas.openxmlformats.org/officeDocument/2006/relationships/image" Target="../media/image253.svg"/><Relationship Id="rId8" Type="http://schemas.openxmlformats.org/officeDocument/2006/relationships/image" Target="../media/image213.svg"/><Relationship Id="rId3" Type="http://schemas.openxmlformats.org/officeDocument/2006/relationships/image" Target="../media/image208.svg"/><Relationship Id="rId12" Type="http://schemas.openxmlformats.org/officeDocument/2006/relationships/image" Target="../media/image217.svg"/><Relationship Id="rId17" Type="http://schemas.openxmlformats.org/officeDocument/2006/relationships/image" Target="../media/image222.svg"/><Relationship Id="rId25" Type="http://schemas.openxmlformats.org/officeDocument/2006/relationships/image" Target="../media/image230.svg"/><Relationship Id="rId33" Type="http://schemas.openxmlformats.org/officeDocument/2006/relationships/image" Target="../media/image238.svg"/><Relationship Id="rId38" Type="http://schemas.openxmlformats.org/officeDocument/2006/relationships/image" Target="../media/image243.svg"/><Relationship Id="rId46" Type="http://schemas.openxmlformats.org/officeDocument/2006/relationships/image" Target="../media/image251.svg"/><Relationship Id="rId20" Type="http://schemas.openxmlformats.org/officeDocument/2006/relationships/image" Target="../media/image225.svg"/><Relationship Id="rId41" Type="http://schemas.openxmlformats.org/officeDocument/2006/relationships/image" Target="../media/image246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1.svg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9.svg"/><Relationship Id="rId21" Type="http://schemas.openxmlformats.org/officeDocument/2006/relationships/image" Target="../media/image274.svg"/><Relationship Id="rId42" Type="http://schemas.openxmlformats.org/officeDocument/2006/relationships/image" Target="../media/image295.svg"/><Relationship Id="rId47" Type="http://schemas.openxmlformats.org/officeDocument/2006/relationships/image" Target="../media/image300.svg"/><Relationship Id="rId63" Type="http://schemas.openxmlformats.org/officeDocument/2006/relationships/image" Target="../media/image316.svg"/><Relationship Id="rId68" Type="http://schemas.openxmlformats.org/officeDocument/2006/relationships/image" Target="../media/image321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9.svg"/><Relationship Id="rId29" Type="http://schemas.openxmlformats.org/officeDocument/2006/relationships/image" Target="../media/image282.svg"/><Relationship Id="rId11" Type="http://schemas.openxmlformats.org/officeDocument/2006/relationships/image" Target="../media/image264.svg"/><Relationship Id="rId24" Type="http://schemas.openxmlformats.org/officeDocument/2006/relationships/image" Target="../media/image277.svg"/><Relationship Id="rId32" Type="http://schemas.openxmlformats.org/officeDocument/2006/relationships/image" Target="../media/image285.svg"/><Relationship Id="rId37" Type="http://schemas.openxmlformats.org/officeDocument/2006/relationships/image" Target="../media/image290.svg"/><Relationship Id="rId40" Type="http://schemas.openxmlformats.org/officeDocument/2006/relationships/image" Target="../media/image293.svg"/><Relationship Id="rId45" Type="http://schemas.openxmlformats.org/officeDocument/2006/relationships/image" Target="../media/image298.svg"/><Relationship Id="rId53" Type="http://schemas.openxmlformats.org/officeDocument/2006/relationships/image" Target="../media/image306.svg"/><Relationship Id="rId58" Type="http://schemas.openxmlformats.org/officeDocument/2006/relationships/image" Target="../media/image311.svg"/><Relationship Id="rId66" Type="http://schemas.openxmlformats.org/officeDocument/2006/relationships/image" Target="../media/image319.svg"/><Relationship Id="rId5" Type="http://schemas.openxmlformats.org/officeDocument/2006/relationships/image" Target="../media/image258.svg"/><Relationship Id="rId61" Type="http://schemas.openxmlformats.org/officeDocument/2006/relationships/image" Target="../media/image314.svg"/><Relationship Id="rId19" Type="http://schemas.openxmlformats.org/officeDocument/2006/relationships/image" Target="../media/image272.svg"/><Relationship Id="rId14" Type="http://schemas.openxmlformats.org/officeDocument/2006/relationships/image" Target="../media/image267.svg"/><Relationship Id="rId22" Type="http://schemas.openxmlformats.org/officeDocument/2006/relationships/image" Target="../media/image275.svg"/><Relationship Id="rId27" Type="http://schemas.openxmlformats.org/officeDocument/2006/relationships/image" Target="../media/image280.svg"/><Relationship Id="rId30" Type="http://schemas.openxmlformats.org/officeDocument/2006/relationships/image" Target="../media/image283.svg"/><Relationship Id="rId35" Type="http://schemas.openxmlformats.org/officeDocument/2006/relationships/image" Target="../media/image288.svg"/><Relationship Id="rId43" Type="http://schemas.openxmlformats.org/officeDocument/2006/relationships/image" Target="../media/image296.svg"/><Relationship Id="rId48" Type="http://schemas.openxmlformats.org/officeDocument/2006/relationships/image" Target="../media/image301.svg"/><Relationship Id="rId56" Type="http://schemas.openxmlformats.org/officeDocument/2006/relationships/image" Target="../media/image309.svg"/><Relationship Id="rId64" Type="http://schemas.openxmlformats.org/officeDocument/2006/relationships/image" Target="../media/image317.svg"/><Relationship Id="rId69" Type="http://schemas.openxmlformats.org/officeDocument/2006/relationships/image" Target="../media/image322.svg"/><Relationship Id="rId8" Type="http://schemas.openxmlformats.org/officeDocument/2006/relationships/image" Target="../media/image261.svg"/><Relationship Id="rId51" Type="http://schemas.openxmlformats.org/officeDocument/2006/relationships/image" Target="../media/image304.svg"/><Relationship Id="rId72" Type="http://schemas.openxmlformats.org/officeDocument/2006/relationships/image" Target="../media/image325.svg"/><Relationship Id="rId3" Type="http://schemas.openxmlformats.org/officeDocument/2006/relationships/image" Target="../media/image256.svg"/><Relationship Id="rId12" Type="http://schemas.openxmlformats.org/officeDocument/2006/relationships/image" Target="../media/image265.svg"/><Relationship Id="rId17" Type="http://schemas.openxmlformats.org/officeDocument/2006/relationships/image" Target="../media/image270.svg"/><Relationship Id="rId25" Type="http://schemas.openxmlformats.org/officeDocument/2006/relationships/image" Target="../media/image278.svg"/><Relationship Id="rId33" Type="http://schemas.openxmlformats.org/officeDocument/2006/relationships/image" Target="../media/image286.svg"/><Relationship Id="rId38" Type="http://schemas.openxmlformats.org/officeDocument/2006/relationships/image" Target="../media/image291.svg"/><Relationship Id="rId46" Type="http://schemas.openxmlformats.org/officeDocument/2006/relationships/image" Target="../media/image299.svg"/><Relationship Id="rId59" Type="http://schemas.openxmlformats.org/officeDocument/2006/relationships/image" Target="../media/image312.svg"/><Relationship Id="rId67" Type="http://schemas.openxmlformats.org/officeDocument/2006/relationships/image" Target="../media/image320.svg"/><Relationship Id="rId20" Type="http://schemas.openxmlformats.org/officeDocument/2006/relationships/image" Target="../media/image273.svg"/><Relationship Id="rId41" Type="http://schemas.openxmlformats.org/officeDocument/2006/relationships/image" Target="../media/image294.svg"/><Relationship Id="rId54" Type="http://schemas.openxmlformats.org/officeDocument/2006/relationships/image" Target="../media/image307.svg"/><Relationship Id="rId62" Type="http://schemas.openxmlformats.org/officeDocument/2006/relationships/image" Target="../media/image315.svg"/><Relationship Id="rId70" Type="http://schemas.openxmlformats.org/officeDocument/2006/relationships/image" Target="../media/image323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9.svg"/><Relationship Id="rId15" Type="http://schemas.openxmlformats.org/officeDocument/2006/relationships/image" Target="../media/image268.svg"/><Relationship Id="rId23" Type="http://schemas.openxmlformats.org/officeDocument/2006/relationships/image" Target="../media/image276.svg"/><Relationship Id="rId28" Type="http://schemas.openxmlformats.org/officeDocument/2006/relationships/image" Target="../media/image281.svg"/><Relationship Id="rId36" Type="http://schemas.openxmlformats.org/officeDocument/2006/relationships/image" Target="../media/image289.svg"/><Relationship Id="rId49" Type="http://schemas.openxmlformats.org/officeDocument/2006/relationships/image" Target="../media/image302.svg"/><Relationship Id="rId57" Type="http://schemas.openxmlformats.org/officeDocument/2006/relationships/image" Target="../media/image310.svg"/><Relationship Id="rId10" Type="http://schemas.openxmlformats.org/officeDocument/2006/relationships/image" Target="../media/image263.svg"/><Relationship Id="rId31" Type="http://schemas.openxmlformats.org/officeDocument/2006/relationships/image" Target="../media/image284.svg"/><Relationship Id="rId44" Type="http://schemas.openxmlformats.org/officeDocument/2006/relationships/image" Target="../media/image297.svg"/><Relationship Id="rId52" Type="http://schemas.openxmlformats.org/officeDocument/2006/relationships/image" Target="../media/image305.svg"/><Relationship Id="rId60" Type="http://schemas.openxmlformats.org/officeDocument/2006/relationships/image" Target="../media/image313.svg"/><Relationship Id="rId65" Type="http://schemas.openxmlformats.org/officeDocument/2006/relationships/image" Target="../media/image318.svg"/><Relationship Id="rId73" Type="http://schemas.openxmlformats.org/officeDocument/2006/relationships/image" Target="../media/image326.svg"/><Relationship Id="rId4" Type="http://schemas.openxmlformats.org/officeDocument/2006/relationships/image" Target="../media/image257.svg"/><Relationship Id="rId9" Type="http://schemas.openxmlformats.org/officeDocument/2006/relationships/image" Target="../media/image262.svg"/><Relationship Id="rId13" Type="http://schemas.openxmlformats.org/officeDocument/2006/relationships/image" Target="../media/image266.svg"/><Relationship Id="rId18" Type="http://schemas.openxmlformats.org/officeDocument/2006/relationships/image" Target="../media/image271.svg"/><Relationship Id="rId39" Type="http://schemas.openxmlformats.org/officeDocument/2006/relationships/image" Target="../media/image292.svg"/><Relationship Id="rId34" Type="http://schemas.openxmlformats.org/officeDocument/2006/relationships/image" Target="../media/image287.svg"/><Relationship Id="rId50" Type="http://schemas.openxmlformats.org/officeDocument/2006/relationships/image" Target="../media/image303.svg"/><Relationship Id="rId55" Type="http://schemas.openxmlformats.org/officeDocument/2006/relationships/image" Target="../media/image308.svg"/><Relationship Id="rId7" Type="http://schemas.openxmlformats.org/officeDocument/2006/relationships/image" Target="../media/image260.svg"/><Relationship Id="rId71" Type="http://schemas.openxmlformats.org/officeDocument/2006/relationships/image" Target="../media/image324.sv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1.svg"/><Relationship Id="rId21" Type="http://schemas.openxmlformats.org/officeDocument/2006/relationships/image" Target="../media/image346.svg"/><Relationship Id="rId42" Type="http://schemas.openxmlformats.org/officeDocument/2006/relationships/image" Target="../media/image367.svg"/><Relationship Id="rId47" Type="http://schemas.openxmlformats.org/officeDocument/2006/relationships/image" Target="../media/image372.svg"/><Relationship Id="rId63" Type="http://schemas.openxmlformats.org/officeDocument/2006/relationships/image" Target="../media/image388.svg"/><Relationship Id="rId68" Type="http://schemas.openxmlformats.org/officeDocument/2006/relationships/image" Target="../media/image393.svg"/><Relationship Id="rId84" Type="http://schemas.openxmlformats.org/officeDocument/2006/relationships/image" Target="../media/image409.svg"/><Relationship Id="rId16" Type="http://schemas.openxmlformats.org/officeDocument/2006/relationships/image" Target="../media/image341.svg"/><Relationship Id="rId11" Type="http://schemas.openxmlformats.org/officeDocument/2006/relationships/image" Target="../media/image336.svg"/><Relationship Id="rId32" Type="http://schemas.openxmlformats.org/officeDocument/2006/relationships/image" Target="../media/image357.svg"/><Relationship Id="rId37" Type="http://schemas.openxmlformats.org/officeDocument/2006/relationships/image" Target="../media/image362.svg"/><Relationship Id="rId53" Type="http://schemas.openxmlformats.org/officeDocument/2006/relationships/image" Target="../media/image378.svg"/><Relationship Id="rId58" Type="http://schemas.openxmlformats.org/officeDocument/2006/relationships/image" Target="../media/image383.svg"/><Relationship Id="rId74" Type="http://schemas.openxmlformats.org/officeDocument/2006/relationships/image" Target="../media/image399.svg"/><Relationship Id="rId79" Type="http://schemas.openxmlformats.org/officeDocument/2006/relationships/image" Target="../media/image404.svg"/><Relationship Id="rId5" Type="http://schemas.openxmlformats.org/officeDocument/2006/relationships/image" Target="../media/image330.svg"/><Relationship Id="rId19" Type="http://schemas.openxmlformats.org/officeDocument/2006/relationships/image" Target="../media/image344.svg"/><Relationship Id="rId14" Type="http://schemas.openxmlformats.org/officeDocument/2006/relationships/image" Target="../media/image339.svg"/><Relationship Id="rId22" Type="http://schemas.openxmlformats.org/officeDocument/2006/relationships/image" Target="../media/image347.svg"/><Relationship Id="rId27" Type="http://schemas.openxmlformats.org/officeDocument/2006/relationships/image" Target="../media/image352.svg"/><Relationship Id="rId30" Type="http://schemas.openxmlformats.org/officeDocument/2006/relationships/image" Target="../media/image355.svg"/><Relationship Id="rId35" Type="http://schemas.openxmlformats.org/officeDocument/2006/relationships/image" Target="../media/image360.svg"/><Relationship Id="rId43" Type="http://schemas.openxmlformats.org/officeDocument/2006/relationships/image" Target="../media/image368.svg"/><Relationship Id="rId48" Type="http://schemas.openxmlformats.org/officeDocument/2006/relationships/image" Target="../media/image373.svg"/><Relationship Id="rId56" Type="http://schemas.openxmlformats.org/officeDocument/2006/relationships/image" Target="../media/image381.svg"/><Relationship Id="rId64" Type="http://schemas.openxmlformats.org/officeDocument/2006/relationships/image" Target="../media/image389.svg"/><Relationship Id="rId69" Type="http://schemas.openxmlformats.org/officeDocument/2006/relationships/image" Target="../media/image394.svg"/><Relationship Id="rId77" Type="http://schemas.openxmlformats.org/officeDocument/2006/relationships/image" Target="../media/image402.svg"/><Relationship Id="rId8" Type="http://schemas.openxmlformats.org/officeDocument/2006/relationships/image" Target="../media/image333.svg"/><Relationship Id="rId51" Type="http://schemas.openxmlformats.org/officeDocument/2006/relationships/image" Target="../media/image376.svg"/><Relationship Id="rId72" Type="http://schemas.openxmlformats.org/officeDocument/2006/relationships/image" Target="../media/image397.svg"/><Relationship Id="rId80" Type="http://schemas.openxmlformats.org/officeDocument/2006/relationships/image" Target="../media/image405.svg"/><Relationship Id="rId85" Type="http://schemas.openxmlformats.org/officeDocument/2006/relationships/image" Target="../media/image410.svg"/><Relationship Id="rId3" Type="http://schemas.openxmlformats.org/officeDocument/2006/relationships/image" Target="../media/image328.svg"/><Relationship Id="rId12" Type="http://schemas.openxmlformats.org/officeDocument/2006/relationships/image" Target="../media/image337.svg"/><Relationship Id="rId17" Type="http://schemas.openxmlformats.org/officeDocument/2006/relationships/image" Target="../media/image342.svg"/><Relationship Id="rId25" Type="http://schemas.openxmlformats.org/officeDocument/2006/relationships/image" Target="../media/image350.svg"/><Relationship Id="rId33" Type="http://schemas.openxmlformats.org/officeDocument/2006/relationships/image" Target="../media/image358.svg"/><Relationship Id="rId38" Type="http://schemas.openxmlformats.org/officeDocument/2006/relationships/image" Target="../media/image363.svg"/><Relationship Id="rId46" Type="http://schemas.openxmlformats.org/officeDocument/2006/relationships/image" Target="../media/image371.svg"/><Relationship Id="rId59" Type="http://schemas.openxmlformats.org/officeDocument/2006/relationships/image" Target="../media/image384.svg"/><Relationship Id="rId67" Type="http://schemas.openxmlformats.org/officeDocument/2006/relationships/image" Target="../media/image392.svg"/><Relationship Id="rId20" Type="http://schemas.openxmlformats.org/officeDocument/2006/relationships/image" Target="../media/image345.svg"/><Relationship Id="rId41" Type="http://schemas.openxmlformats.org/officeDocument/2006/relationships/image" Target="../media/image366.svg"/><Relationship Id="rId54" Type="http://schemas.openxmlformats.org/officeDocument/2006/relationships/image" Target="../media/image379.svg"/><Relationship Id="rId62" Type="http://schemas.openxmlformats.org/officeDocument/2006/relationships/image" Target="../media/image387.svg"/><Relationship Id="rId70" Type="http://schemas.openxmlformats.org/officeDocument/2006/relationships/image" Target="../media/image395.svg"/><Relationship Id="rId75" Type="http://schemas.openxmlformats.org/officeDocument/2006/relationships/image" Target="../media/image400.svg"/><Relationship Id="rId83" Type="http://schemas.openxmlformats.org/officeDocument/2006/relationships/image" Target="../media/image408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1.svg"/><Relationship Id="rId15" Type="http://schemas.openxmlformats.org/officeDocument/2006/relationships/image" Target="../media/image340.svg"/><Relationship Id="rId23" Type="http://schemas.openxmlformats.org/officeDocument/2006/relationships/image" Target="../media/image348.svg"/><Relationship Id="rId28" Type="http://schemas.openxmlformats.org/officeDocument/2006/relationships/image" Target="../media/image353.svg"/><Relationship Id="rId36" Type="http://schemas.openxmlformats.org/officeDocument/2006/relationships/image" Target="../media/image361.svg"/><Relationship Id="rId49" Type="http://schemas.openxmlformats.org/officeDocument/2006/relationships/image" Target="../media/image374.svg"/><Relationship Id="rId57" Type="http://schemas.openxmlformats.org/officeDocument/2006/relationships/image" Target="../media/image382.svg"/><Relationship Id="rId10" Type="http://schemas.openxmlformats.org/officeDocument/2006/relationships/image" Target="../media/image335.svg"/><Relationship Id="rId31" Type="http://schemas.openxmlformats.org/officeDocument/2006/relationships/image" Target="../media/image356.svg"/><Relationship Id="rId44" Type="http://schemas.openxmlformats.org/officeDocument/2006/relationships/image" Target="../media/image369.svg"/><Relationship Id="rId52" Type="http://schemas.openxmlformats.org/officeDocument/2006/relationships/image" Target="../media/image377.svg"/><Relationship Id="rId60" Type="http://schemas.openxmlformats.org/officeDocument/2006/relationships/image" Target="../media/image385.svg"/><Relationship Id="rId65" Type="http://schemas.openxmlformats.org/officeDocument/2006/relationships/image" Target="../media/image390.svg"/><Relationship Id="rId73" Type="http://schemas.openxmlformats.org/officeDocument/2006/relationships/image" Target="../media/image398.svg"/><Relationship Id="rId78" Type="http://schemas.openxmlformats.org/officeDocument/2006/relationships/image" Target="../media/image403.svg"/><Relationship Id="rId81" Type="http://schemas.openxmlformats.org/officeDocument/2006/relationships/image" Target="../media/image406.svg"/><Relationship Id="rId4" Type="http://schemas.openxmlformats.org/officeDocument/2006/relationships/image" Target="../media/image329.svg"/><Relationship Id="rId9" Type="http://schemas.openxmlformats.org/officeDocument/2006/relationships/image" Target="../media/image334.svg"/><Relationship Id="rId13" Type="http://schemas.openxmlformats.org/officeDocument/2006/relationships/image" Target="../media/image338.svg"/><Relationship Id="rId18" Type="http://schemas.openxmlformats.org/officeDocument/2006/relationships/image" Target="../media/image343.svg"/><Relationship Id="rId39" Type="http://schemas.openxmlformats.org/officeDocument/2006/relationships/image" Target="../media/image364.svg"/><Relationship Id="rId34" Type="http://schemas.openxmlformats.org/officeDocument/2006/relationships/image" Target="../media/image359.svg"/><Relationship Id="rId50" Type="http://schemas.openxmlformats.org/officeDocument/2006/relationships/image" Target="../media/image375.svg"/><Relationship Id="rId55" Type="http://schemas.openxmlformats.org/officeDocument/2006/relationships/image" Target="../media/image380.svg"/><Relationship Id="rId76" Type="http://schemas.openxmlformats.org/officeDocument/2006/relationships/image" Target="../media/image401.svg"/><Relationship Id="rId7" Type="http://schemas.openxmlformats.org/officeDocument/2006/relationships/image" Target="../media/image332.svg"/><Relationship Id="rId71" Type="http://schemas.openxmlformats.org/officeDocument/2006/relationships/image" Target="../media/image396.svg"/><Relationship Id="rId2" Type="http://schemas.openxmlformats.org/officeDocument/2006/relationships/image" Target="../media/image327.svg"/><Relationship Id="rId29" Type="http://schemas.openxmlformats.org/officeDocument/2006/relationships/image" Target="../media/image354.svg"/><Relationship Id="rId24" Type="http://schemas.openxmlformats.org/officeDocument/2006/relationships/image" Target="../media/image349.svg"/><Relationship Id="rId40" Type="http://schemas.openxmlformats.org/officeDocument/2006/relationships/image" Target="../media/image365.svg"/><Relationship Id="rId45" Type="http://schemas.openxmlformats.org/officeDocument/2006/relationships/image" Target="../media/image370.svg"/><Relationship Id="rId66" Type="http://schemas.openxmlformats.org/officeDocument/2006/relationships/image" Target="../media/image391.svg"/><Relationship Id="rId61" Type="http://schemas.openxmlformats.org/officeDocument/2006/relationships/image" Target="../media/image386.svg"/><Relationship Id="rId82" Type="http://schemas.openxmlformats.org/officeDocument/2006/relationships/image" Target="../media/image407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92127-A6D4-4DE7-B042-2AE843D73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429000"/>
            <a:ext cx="10972800" cy="2196295"/>
          </a:xfrm>
        </p:spPr>
        <p:txBody>
          <a:bodyPr/>
          <a:lstStyle/>
          <a:p>
            <a:r>
              <a:rPr lang="de-DE" dirty="0"/>
              <a:t>Hier steht der Präsentationstitel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91F6330-C39B-4485-AD3C-BF8578A25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736725"/>
            <a:ext cx="10972800" cy="1387475"/>
          </a:xfrm>
        </p:spPr>
        <p:txBody>
          <a:bodyPr/>
          <a:lstStyle/>
          <a:p>
            <a:r>
              <a:rPr lang="de-DE" dirty="0"/>
              <a:t>Hier steht ein Untertitel z.B. der Name des Vortragenden, Struktureinheit, </a:t>
            </a:r>
            <a:br>
              <a:rPr lang="de-DE" dirty="0"/>
            </a:br>
            <a:r>
              <a:rPr lang="de-DE" dirty="0"/>
              <a:t>Ort und Datum des Vortrags sowie weitere Kontextinformationen</a:t>
            </a:r>
          </a:p>
        </p:txBody>
      </p:sp>
    </p:spTree>
    <p:extLst>
      <p:ext uri="{BB962C8B-B14F-4D97-AF65-F5344CB8AC3E}">
        <p14:creationId xmlns:p14="http://schemas.microsoft.com/office/powerpoint/2010/main" val="2213360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24BAE2B-C2F3-45B6-B1C7-E04E9F26D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52513"/>
            <a:ext cx="5334000" cy="914400"/>
          </a:xfrm>
        </p:spPr>
        <p:txBody>
          <a:bodyPr/>
          <a:lstStyle/>
          <a:p>
            <a:r>
              <a:rPr lang="de-DE" dirty="0"/>
              <a:t>Hier steht der Titel </a:t>
            </a:r>
            <a:br>
              <a:rPr lang="de-DE" dirty="0"/>
            </a:br>
            <a:r>
              <a:rPr lang="de-DE" dirty="0"/>
              <a:t>des Abschnitts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FAD263D-E08A-4234-92F9-48A8F90ECE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286952"/>
            <a:ext cx="5334000" cy="1089659"/>
          </a:xfrm>
        </p:spPr>
        <p:txBody>
          <a:bodyPr/>
          <a:lstStyle/>
          <a:p>
            <a:r>
              <a:rPr lang="de-DE" dirty="0"/>
              <a:t>Hier steht ein Untertitel, der Name des Vortragenden sowie weitere Kontextinformationen</a:t>
            </a:r>
          </a:p>
          <a:p>
            <a:r>
              <a:rPr lang="de-DE" dirty="0"/>
              <a:t>Die Farben können Sie anpassen.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6670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5E8BEB-03E1-49C1-A371-27CAB6B2F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52513"/>
            <a:ext cx="10972800" cy="914400"/>
          </a:xfrm>
        </p:spPr>
        <p:txBody>
          <a:bodyPr/>
          <a:lstStyle/>
          <a:p>
            <a:r>
              <a:rPr lang="de-DE" dirty="0"/>
              <a:t>Hier steht der Titel des Abschnitts</a:t>
            </a:r>
            <a:endParaRPr lang="en-US" dirty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259A3B2B-4862-47F1-BB15-BA500CA443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286952"/>
            <a:ext cx="10972800" cy="1142048"/>
          </a:xfrm>
        </p:spPr>
        <p:txBody>
          <a:bodyPr/>
          <a:lstStyle/>
          <a:p>
            <a:r>
              <a:rPr lang="de-DE" dirty="0"/>
              <a:t>Hier steht ein Untertitel, der Name des Vortragenden </a:t>
            </a:r>
            <a:br>
              <a:rPr lang="de-DE" dirty="0"/>
            </a:br>
            <a:r>
              <a:rPr lang="de-DE" dirty="0"/>
              <a:t>sowie weitere Kontextinformationen</a:t>
            </a:r>
          </a:p>
          <a:p>
            <a:r>
              <a:rPr lang="de-DE" dirty="0"/>
              <a:t>Die Farben können Sie anpassen.</a:t>
            </a:r>
          </a:p>
        </p:txBody>
      </p:sp>
    </p:spTree>
    <p:extLst>
      <p:ext uri="{BB962C8B-B14F-4D97-AF65-F5344CB8AC3E}">
        <p14:creationId xmlns:p14="http://schemas.microsoft.com/office/powerpoint/2010/main" val="916355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5E8BEB-03E1-49C1-A371-27CAB6B2F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429000"/>
            <a:ext cx="3733800" cy="2196296"/>
          </a:xfrm>
        </p:spPr>
        <p:txBody>
          <a:bodyPr/>
          <a:lstStyle/>
          <a:p>
            <a:r>
              <a:rPr lang="de-DE"/>
              <a:t>Hier steht der Titel der Präsentation</a:t>
            </a:r>
            <a:endParaRPr lang="en-US" dirty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259A3B2B-4862-47F1-BB15-BA500CA44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736725"/>
            <a:ext cx="3733800" cy="1404938"/>
          </a:xfrm>
        </p:spPr>
        <p:txBody>
          <a:bodyPr/>
          <a:lstStyle/>
          <a:p>
            <a:r>
              <a:rPr lang="de-DE" dirty="0"/>
              <a:t>Hier steht ein Untertitel, der Name des Vortragenden</a:t>
            </a:r>
            <a:br>
              <a:rPr lang="de-DE" dirty="0"/>
            </a:br>
            <a:r>
              <a:rPr lang="de-DE" dirty="0"/>
              <a:t>sowie weitere Kontextinformationen</a:t>
            </a:r>
          </a:p>
        </p:txBody>
      </p:sp>
      <p:sp>
        <p:nvSpPr>
          <p:cNvPr id="8" name="Textplatzhalter 36">
            <a:extLst>
              <a:ext uri="{FF2B5EF4-FFF2-40B4-BE49-F238E27FC236}">
                <a16:creationId xmlns:a16="http://schemas.microsoft.com/office/drawing/2014/main" id="{5E9AA1BD-62A5-4E4A-998F-FDD9AB8BD1AE}"/>
              </a:ext>
            </a:extLst>
          </p:cNvPr>
          <p:cNvSpPr txBox="1">
            <a:spLocks/>
          </p:cNvSpPr>
          <p:nvPr/>
        </p:nvSpPr>
        <p:spPr>
          <a:xfrm>
            <a:off x="5914663" y="6064353"/>
            <a:ext cx="5787342" cy="433387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3363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0563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Open Sans" panose="020B0606030504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1435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" indent="-1143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Open Sans" panose="020B0606030504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0100" indent="-1143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Bildunterschrift und © Copyright</a:t>
            </a:r>
            <a:endParaRPr lang="en-US" sz="12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578E97D4-E63C-4A12-B7E3-1773E030E0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4942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CED5FB3-8332-4F4F-B270-4318C6A39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814"/>
            <a:ext cx="10972800" cy="647700"/>
          </a:xfrm>
        </p:spPr>
        <p:txBody>
          <a:bodyPr/>
          <a:lstStyle/>
          <a:p>
            <a:r>
              <a:rPr lang="de-DE" dirty="0"/>
              <a:t>Randabfallende Bilder als Ausnahme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F2E3B78-94C3-457E-8B56-D385B83F6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36724"/>
            <a:ext cx="5378450" cy="1692275"/>
          </a:xfrm>
        </p:spPr>
        <p:txBody>
          <a:bodyPr/>
          <a:lstStyle/>
          <a:p>
            <a:r>
              <a:rPr lang="de-DE" dirty="0"/>
              <a:t>In einigen Fällen sind Layouts mit randabfallenden Bildern sinnvoll. </a:t>
            </a:r>
          </a:p>
          <a:p>
            <a:r>
              <a:rPr lang="de-DE" dirty="0"/>
              <a:t>Diese haben jedoch einige technische Herausforderungen und sollten daher nur in Ausnahmenfällen genutzt werden.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2E7D454B-6364-403D-AF1D-925431A4061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203950" y="1736724"/>
            <a:ext cx="5378450" cy="1692275"/>
          </a:xfrm>
        </p:spPr>
        <p:txBody>
          <a:bodyPr/>
          <a:lstStyle/>
          <a:p>
            <a:r>
              <a:rPr lang="de-DE" dirty="0"/>
              <a:t>Händische Anpassung erforderlich:</a:t>
            </a:r>
          </a:p>
          <a:p>
            <a:pPr lvl="2"/>
            <a:r>
              <a:rPr lang="de-DE" dirty="0"/>
              <a:t>Die Fußzeile verschwindet , oder wird teils vom Bild überlagert.</a:t>
            </a:r>
          </a:p>
          <a:p>
            <a:pPr lvl="2"/>
            <a:r>
              <a:rPr lang="de-DE" dirty="0"/>
              <a:t>Die Bildunterschiften sind ggf. nicht lesbar</a:t>
            </a:r>
          </a:p>
          <a:p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0DB21BB-2A4D-44AB-9CA9-502A0A7DAD1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i="0">
              <a:solidFill>
                <a:schemeClr val="bg1"/>
              </a:solidFill>
              <a:latin typeface="Noto Serif" panose="02020502060505020204" pitchFamily="18" charset="0"/>
            </a:endParaRP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15DFA48-7AC6-4EDC-9AAF-B6C2863B97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4130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DF2BDA04-5FE1-4BE3-95D0-DFD3B9488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813"/>
            <a:ext cx="10972800" cy="647700"/>
          </a:xfrm>
        </p:spPr>
        <p:txBody>
          <a:bodyPr/>
          <a:lstStyle/>
          <a:p>
            <a:r>
              <a:rPr lang="de-DE" dirty="0"/>
              <a:t>Randabfallende Bilder als Ausnahme</a:t>
            </a:r>
            <a:endParaRPr lang="en-US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F2E3B78-94C3-457E-8B56-D385B83F6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36725"/>
            <a:ext cx="10972800" cy="1692275"/>
          </a:xfrm>
        </p:spPr>
        <p:txBody>
          <a:bodyPr/>
          <a:lstStyle/>
          <a:p>
            <a:r>
              <a:rPr lang="de-DE" dirty="0"/>
              <a:t>In einigen Fällen sind Layouts mit randabfallenden Bildern sinnvoll. Diese haben jedoch einige technische Herausforderungen und sollten daher nur in Ausnahmenfällen genutzt werden. Folgende händische Anpassung sind ggf. erforderlich:</a:t>
            </a:r>
          </a:p>
          <a:p>
            <a:pPr lvl="2"/>
            <a:r>
              <a:rPr lang="de-DE" dirty="0"/>
              <a:t>Die Fußzeile verschwindet, oder wird teils vom Bild überlagert.</a:t>
            </a:r>
          </a:p>
          <a:p>
            <a:pPr lvl="2"/>
            <a:r>
              <a:rPr lang="de-DE" dirty="0"/>
              <a:t>Die Bildunterschiften sind ggf. nicht lesbar</a:t>
            </a:r>
          </a:p>
          <a:p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EF1AD50-2673-4B34-8291-9B060C4A98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>
              <a:latin typeface="Noto Serif" panose="02020502060505020204" pitchFamily="18" charset="0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06FD833-FFEA-49D8-BF50-92A85B58D65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  <a:latin typeface="Noto Serif" panose="02020502060505020204" pitchFamily="18" charset="0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20B351-DD0E-463C-89EA-E453D99850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>
              <a:latin typeface="Noto Serif" panose="02020502060505020204" pitchFamily="18" charset="0"/>
            </a:endParaRP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2BC0984-4ECC-414B-9DB3-C7F4E6AB29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9648D93-935D-4469-884B-56BA58CA56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C14F3E54-6325-4AF0-A134-DBF59CF2F3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35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>
            <a:extLst>
              <a:ext uri="{FF2B5EF4-FFF2-40B4-BE49-F238E27FC236}">
                <a16:creationId xmlns:a16="http://schemas.microsoft.com/office/drawing/2014/main" id="{3E3A54C9-6184-4179-9BAE-AEAED3FAA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813"/>
            <a:ext cx="10972800" cy="647700"/>
          </a:xfrm>
        </p:spPr>
        <p:txBody>
          <a:bodyPr/>
          <a:lstStyle/>
          <a:p>
            <a:r>
              <a:rPr lang="de-DE" dirty="0"/>
              <a:t>Randabfallende Bilder als Ausnahme</a:t>
            </a:r>
            <a:endParaRPr lang="en-US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F2E3B78-94C3-457E-8B56-D385B83F6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36725"/>
            <a:ext cx="10972800" cy="1692275"/>
          </a:xfrm>
        </p:spPr>
        <p:txBody>
          <a:bodyPr/>
          <a:lstStyle/>
          <a:p>
            <a:r>
              <a:rPr lang="de-DE" dirty="0"/>
              <a:t>In einigen Fällen sind Layouts mit randabfallenden Bildern sinnvoll. Diese haben jedoch einige technische Herausforderungen und sollten daher nur in Ausnahmenfällen genutzt werden. Folgende händische Anpassung sind ggf. erforderlich:</a:t>
            </a:r>
          </a:p>
          <a:p>
            <a:pPr lvl="2"/>
            <a:r>
              <a:rPr lang="de-DE" dirty="0"/>
              <a:t>Die Fußzeile verschwindet, oder wird teils vom Bild überlagert.</a:t>
            </a:r>
          </a:p>
          <a:p>
            <a:pPr lvl="2"/>
            <a:r>
              <a:rPr lang="de-DE" dirty="0"/>
              <a:t>Die Bildunterschiften sind ggf. nicht lesbar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9E8026A-554F-42BB-B1E0-3391FBAB5F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>
              <a:latin typeface="Noto Serif" panose="02020502060505020204" pitchFamily="18" charset="0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4365594-2DC3-4870-94A6-95D87DF424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>
              <a:latin typeface="Noto Serif" panose="02020502060505020204" pitchFamily="18" charset="0"/>
            </a:endParaRP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F603A4C-4BB3-4B61-BF0B-F940D18C91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>
              <a:latin typeface="Noto Serif" panose="02020502060505020204" pitchFamily="18" charset="0"/>
            </a:endParaRP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A02A3B9-6DE4-4B92-97B3-92201F4A8DC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  <a:latin typeface="Noto Serif" panose="02020502060505020204" pitchFamily="18" charset="0"/>
            </a:endParaRP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8762346-196A-47E1-88E3-F0B1C21ECC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C8A62E64-397B-4F61-BD12-94E768C9B0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C7261928-4FCA-4AE4-8935-0C1FABE0B9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4180E756-A12D-42EB-97B0-9B2CCF1E45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053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CED5FB3-8332-4F4F-B270-4318C6A39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813"/>
            <a:ext cx="3506788" cy="1331912"/>
          </a:xfrm>
        </p:spPr>
        <p:txBody>
          <a:bodyPr/>
          <a:lstStyle/>
          <a:p>
            <a:r>
              <a:rPr lang="de-DE" dirty="0"/>
              <a:t>Randabfallende Bilder als Ausnahme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F2E3B78-94C3-457E-8B56-D385B83F6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377440"/>
            <a:ext cx="3506788" cy="3464560"/>
          </a:xfrm>
        </p:spPr>
        <p:txBody>
          <a:bodyPr/>
          <a:lstStyle/>
          <a:p>
            <a:r>
              <a:rPr lang="de-DE" dirty="0"/>
              <a:t>In einigen Fällen sind Layouts mit randabfallenden Bildern sinnvoll. Diese haben jedoch einige technische Herausforderungen und sollten daher nur in Ausnahmenfällen genutzt werden. Händische Anpassung sind ggf. erforderlich.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C66B00E-011B-430C-8EC0-33FE001565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algn="l"/>
            <a:endParaRPr lang="en-US" dirty="0">
              <a:latin typeface="Noto Serif" panose="02020502060505020204" pitchFamily="18" charset="0"/>
            </a:endParaRP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21EE701-D7CD-4375-9589-66889615B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247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Entwurf, Diagramm, Zeichnung, Lineart enthält.&#10;&#10;Automatisch generierte Beschreibung">
            <a:extLst>
              <a:ext uri="{FF2B5EF4-FFF2-40B4-BE49-F238E27FC236}">
                <a16:creationId xmlns:a16="http://schemas.microsoft.com/office/drawing/2014/main" id="{08B19C60-0C9D-BA62-9C69-471536A4E1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9" y="1595567"/>
            <a:ext cx="1397000" cy="1600200"/>
          </a:xfrm>
          <a:prstGeom prst="rect">
            <a:avLst/>
          </a:prstGeom>
        </p:spPr>
      </p:pic>
      <p:pic>
        <p:nvPicPr>
          <p:cNvPr id="5" name="Grafik 4" descr="Ein Bild, das Text, Screenshot, Software, Schrift enthält.&#10;&#10;Automatisch generierte Beschreibung">
            <a:extLst>
              <a:ext uri="{FF2B5EF4-FFF2-40B4-BE49-F238E27FC236}">
                <a16:creationId xmlns:a16="http://schemas.microsoft.com/office/drawing/2014/main" id="{C665C8BF-5AE4-BF03-1836-0384B36DE1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4" b="5911"/>
          <a:stretch/>
        </p:blipFill>
        <p:spPr>
          <a:xfrm>
            <a:off x="3056551" y="1755805"/>
            <a:ext cx="7001849" cy="1656303"/>
          </a:xfrm>
          <a:prstGeom prst="rect">
            <a:avLst/>
          </a:prstGeom>
        </p:spPr>
      </p:pic>
      <p:pic>
        <p:nvPicPr>
          <p:cNvPr id="7" name="Grafik 6" descr="Ein Bild, das Text, Software, Computersymbol, Schrift enthält.&#10;&#10;Automatisch generierte Beschreibung">
            <a:extLst>
              <a:ext uri="{FF2B5EF4-FFF2-40B4-BE49-F238E27FC236}">
                <a16:creationId xmlns:a16="http://schemas.microsoft.com/office/drawing/2014/main" id="{DADD28F2-7912-C846-4229-06C06C3993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551" y="3655217"/>
            <a:ext cx="3690893" cy="237594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B2DF1C4-6931-D1FF-57E9-FF747F28857B}"/>
              </a:ext>
            </a:extLst>
          </p:cNvPr>
          <p:cNvSpPr txBox="1"/>
          <p:nvPr/>
        </p:nvSpPr>
        <p:spPr>
          <a:xfrm>
            <a:off x="757004" y="1278797"/>
            <a:ext cx="1598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1. Icon anwählen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B9C3830-AD61-8EF9-333F-20BDB9AF7D75}"/>
              </a:ext>
            </a:extLst>
          </p:cNvPr>
          <p:cNvSpPr txBox="1"/>
          <p:nvPr/>
        </p:nvSpPr>
        <p:spPr>
          <a:xfrm>
            <a:off x="2958292" y="1278797"/>
            <a:ext cx="4392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2. Im oberen </a:t>
            </a:r>
            <a:r>
              <a:rPr lang="de-DE" sz="1400" dirty="0" err="1"/>
              <a:t>Menüband</a:t>
            </a:r>
            <a:r>
              <a:rPr lang="de-DE" sz="1400" dirty="0"/>
              <a:t> auf „Grafikformat“ klicken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3B46B8F-5199-B684-04EE-0F7D3063A964}"/>
              </a:ext>
            </a:extLst>
          </p:cNvPr>
          <p:cNvSpPr txBox="1"/>
          <p:nvPr/>
        </p:nvSpPr>
        <p:spPr>
          <a:xfrm>
            <a:off x="757004" y="3599780"/>
            <a:ext cx="1511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3. Farbe wählen</a:t>
            </a:r>
          </a:p>
        </p:txBody>
      </p:sp>
      <p:sp>
        <p:nvSpPr>
          <p:cNvPr id="2" name="Titel 3">
            <a:extLst>
              <a:ext uri="{FF2B5EF4-FFF2-40B4-BE49-F238E27FC236}">
                <a16:creationId xmlns:a16="http://schemas.microsoft.com/office/drawing/2014/main" id="{118E0CD4-8F27-9B2E-7E9F-3CC6D3546447}"/>
              </a:ext>
            </a:extLst>
          </p:cNvPr>
          <p:cNvSpPr txBox="1">
            <a:spLocks/>
          </p:cNvSpPr>
          <p:nvPr/>
        </p:nvSpPr>
        <p:spPr>
          <a:xfrm>
            <a:off x="609600" y="404813"/>
            <a:ext cx="7478768" cy="13319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dirty="0"/>
              <a:t>TUD-Icons Konturfarbe ändern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feld 10"/>
          <p:cNvSpPr/>
          <p:nvPr/>
        </p:nvSpPr>
        <p:spPr>
          <a:xfrm>
            <a:off x="613296" y="969121"/>
            <a:ext cx="324936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2000" strike="noStrike" spc="-1" dirty="0">
                <a:ea typeface="Noto Sans Medium" panose="020B0502040504020204" pitchFamily="34" charset="0"/>
                <a:cs typeface="Noto Sans Medium" panose="020B0502040504020204" pitchFamily="34" charset="0"/>
              </a:rPr>
              <a:t>Personen </a:t>
            </a:r>
          </a:p>
        </p:txBody>
      </p:sp>
      <p:pic>
        <p:nvPicPr>
          <p:cNvPr id="117" name="Grafik 5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897480" y="1403280"/>
            <a:ext cx="190080" cy="456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8" name="Grafik 7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1676520" y="1403280"/>
            <a:ext cx="190440" cy="456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9" name="Grafik 9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2468520" y="1432080"/>
            <a:ext cx="276840" cy="39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0" name="Grafik 11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3290431" y="1469436"/>
            <a:ext cx="228240" cy="376616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1" name="Grafik 13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>
          <a:xfrm>
            <a:off x="4167720" y="1403280"/>
            <a:ext cx="456840" cy="456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2" name="Grafik 15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5152234" y="1527120"/>
            <a:ext cx="623160" cy="304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3" name="Grafik 17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>
          <a:xfrm>
            <a:off x="6310080" y="1432080"/>
            <a:ext cx="495000" cy="39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4" name="Grafik 19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>
          <a:xfrm>
            <a:off x="7285320" y="1432080"/>
            <a:ext cx="209160" cy="39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5" name="Grafik 21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>
          <a:xfrm>
            <a:off x="8057880" y="1391400"/>
            <a:ext cx="393120" cy="480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6" name="Grafik 23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>
          <a:xfrm>
            <a:off x="879120" y="2719440"/>
            <a:ext cx="399600" cy="39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7" name="Grafik 25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/>
        </p:blipFill>
        <p:spPr>
          <a:xfrm>
            <a:off x="2502074" y="2778300"/>
            <a:ext cx="342720" cy="380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8" name="Grafik 27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/>
        </p:blipFill>
        <p:spPr>
          <a:xfrm>
            <a:off x="3305026" y="2795580"/>
            <a:ext cx="456840" cy="247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9" name="Grafik 29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/>
        </p:blipFill>
        <p:spPr>
          <a:xfrm>
            <a:off x="4222098" y="2730780"/>
            <a:ext cx="456840" cy="361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0" name="Grafik 31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/>
        </p:blipFill>
        <p:spPr>
          <a:xfrm>
            <a:off x="5318423" y="2730780"/>
            <a:ext cx="380520" cy="417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1" name="Grafik 33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/>
        </p:blipFill>
        <p:spPr>
          <a:xfrm>
            <a:off x="6285600" y="2776500"/>
            <a:ext cx="456840" cy="285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2" name="Grafik 35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/>
        </p:blipFill>
        <p:spPr>
          <a:xfrm>
            <a:off x="1689374" y="2721309"/>
            <a:ext cx="380520" cy="380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3" name="Grafik 37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/>
        </p:blipFill>
        <p:spPr>
          <a:xfrm>
            <a:off x="887400" y="3919320"/>
            <a:ext cx="437760" cy="380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4" name="Grafik 39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/>
        </p:blipFill>
        <p:spPr>
          <a:xfrm>
            <a:off x="1634040" y="3909960"/>
            <a:ext cx="456840" cy="39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5" name="Grafik 41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/>
        </p:blipFill>
        <p:spPr>
          <a:xfrm>
            <a:off x="2484360" y="3919320"/>
            <a:ext cx="418680" cy="380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6" name="Grafik 43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/>
        </p:blipFill>
        <p:spPr>
          <a:xfrm>
            <a:off x="3326040" y="3895920"/>
            <a:ext cx="470160" cy="427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7" name="Grafik 45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/>
        </p:blipFill>
        <p:spPr>
          <a:xfrm>
            <a:off x="4295160" y="3895920"/>
            <a:ext cx="383760" cy="403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8" name="Grafik 47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/>
        </p:blipFill>
        <p:spPr>
          <a:xfrm>
            <a:off x="5265000" y="3974400"/>
            <a:ext cx="489600" cy="417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9" name="Grafik 49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/>
        </p:blipFill>
        <p:spPr>
          <a:xfrm>
            <a:off x="6285600" y="3909960"/>
            <a:ext cx="475920" cy="39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0" name="Grafik 51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/>
        </p:blipFill>
        <p:spPr>
          <a:xfrm>
            <a:off x="7285320" y="3900240"/>
            <a:ext cx="380520" cy="418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1" name="Grafik 53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/>
        </p:blipFill>
        <p:spPr>
          <a:xfrm>
            <a:off x="8178480" y="3900240"/>
            <a:ext cx="361440" cy="418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2" name="Grafik 55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/>
        </p:blipFill>
        <p:spPr>
          <a:xfrm>
            <a:off x="9000000" y="3871800"/>
            <a:ext cx="552240" cy="475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3" name="Grafik 57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/>
        </p:blipFill>
        <p:spPr>
          <a:xfrm>
            <a:off x="10015919" y="3878640"/>
            <a:ext cx="416289" cy="475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4" name="Grafik 59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/>
        </p:blipFill>
        <p:spPr>
          <a:xfrm>
            <a:off x="10888920" y="3877200"/>
            <a:ext cx="441424" cy="422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5" name="Grafik 61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/>
        </p:blipFill>
        <p:spPr>
          <a:xfrm>
            <a:off x="871920" y="4598280"/>
            <a:ext cx="456840" cy="437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6" name="Grafik 319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/>
        </p:blipFill>
        <p:spPr>
          <a:xfrm>
            <a:off x="1697760" y="4617360"/>
            <a:ext cx="380520" cy="39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7" name="Grafik 321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/>
        </p:blipFill>
        <p:spPr>
          <a:xfrm>
            <a:off x="2494018" y="4626720"/>
            <a:ext cx="389582" cy="3709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8" name="Grafik 323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/>
        </p:blipFill>
        <p:spPr>
          <a:xfrm>
            <a:off x="3323880" y="4618136"/>
            <a:ext cx="389582" cy="408184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9" name="Grafik 325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/>
        </p:blipFill>
        <p:spPr>
          <a:xfrm>
            <a:off x="4187160" y="4664880"/>
            <a:ext cx="647280" cy="304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0" name="Grafik 327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/>
        </p:blipFill>
        <p:spPr>
          <a:xfrm>
            <a:off x="5297760" y="4664880"/>
            <a:ext cx="456840" cy="304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5" name="Grafik 337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/>
        </p:blipFill>
        <p:spPr>
          <a:xfrm>
            <a:off x="2547540" y="5378453"/>
            <a:ext cx="317880" cy="392707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6" name="Grafik 339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/>
        </p:blipFill>
        <p:spPr>
          <a:xfrm>
            <a:off x="1682280" y="5365800"/>
            <a:ext cx="399600" cy="456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7" name="Grafik 341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/>
        </p:blipFill>
        <p:spPr>
          <a:xfrm>
            <a:off x="887400" y="5365800"/>
            <a:ext cx="383040" cy="435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8" name="Grafik 343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/>
        </p:blipFill>
        <p:spPr>
          <a:xfrm>
            <a:off x="6338700" y="4636260"/>
            <a:ext cx="437760" cy="361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9" name="Grafik 345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/>
        </p:blipFill>
        <p:spPr>
          <a:xfrm>
            <a:off x="8995228" y="4702680"/>
            <a:ext cx="456840" cy="333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0" name="Grafik 347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/>
        </p:blipFill>
        <p:spPr>
          <a:xfrm>
            <a:off x="9963000" y="4595486"/>
            <a:ext cx="399600" cy="456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1" name="Grafik 349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/>
        </p:blipFill>
        <p:spPr>
          <a:xfrm>
            <a:off x="10888920" y="4595486"/>
            <a:ext cx="399600" cy="456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2" name="Grafik 351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/>
        </p:blipFill>
        <p:spPr>
          <a:xfrm>
            <a:off x="8088368" y="4702680"/>
            <a:ext cx="505480" cy="304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3" name="Grafik 353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/>
        </p:blipFill>
        <p:spPr>
          <a:xfrm>
            <a:off x="7230148" y="4588560"/>
            <a:ext cx="456840" cy="456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Grafik 329">
            <a:extLst>
              <a:ext uri="{FF2B5EF4-FFF2-40B4-BE49-F238E27FC236}">
                <a16:creationId xmlns:a16="http://schemas.microsoft.com/office/drawing/2014/main" id="{B9910550-A23B-72EE-08EB-35392CF52ED5}"/>
              </a:ext>
            </a:extLst>
          </p:cNvPr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/>
        </p:blipFill>
        <p:spPr>
          <a:xfrm>
            <a:off x="3342420" y="5373137"/>
            <a:ext cx="433800" cy="437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" name="Grafik 331">
            <a:extLst>
              <a:ext uri="{FF2B5EF4-FFF2-40B4-BE49-F238E27FC236}">
                <a16:creationId xmlns:a16="http://schemas.microsoft.com/office/drawing/2014/main" id="{477F99C6-7134-E1C4-A71D-6BB726FCD278}"/>
              </a:ext>
            </a:extLst>
          </p:cNvPr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/>
        </p:blipFill>
        <p:spPr>
          <a:xfrm>
            <a:off x="4283820" y="5382857"/>
            <a:ext cx="456840" cy="437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" name="Grafik 333">
            <a:extLst>
              <a:ext uri="{FF2B5EF4-FFF2-40B4-BE49-F238E27FC236}">
                <a16:creationId xmlns:a16="http://schemas.microsoft.com/office/drawing/2014/main" id="{CC112925-6CE3-B29D-D76D-58B7EB69C486}"/>
              </a:ext>
            </a:extLst>
          </p:cNvPr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/>
        </p:blipFill>
        <p:spPr>
          <a:xfrm>
            <a:off x="5293080" y="5385017"/>
            <a:ext cx="461520" cy="425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" name="Grafik 335">
            <a:extLst>
              <a:ext uri="{FF2B5EF4-FFF2-40B4-BE49-F238E27FC236}">
                <a16:creationId xmlns:a16="http://schemas.microsoft.com/office/drawing/2014/main" id="{8D84D8C2-989D-5909-B257-A05606BCFA3C}"/>
              </a:ext>
            </a:extLst>
          </p:cNvPr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/>
        </p:blipFill>
        <p:spPr>
          <a:xfrm>
            <a:off x="6325920" y="5376737"/>
            <a:ext cx="479160" cy="443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A59F7EF-AB31-95E6-5860-9B95A0CD2DE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7196307" y="2730780"/>
            <a:ext cx="393306" cy="314644"/>
          </a:xfrm>
          <a:prstGeom prst="rect">
            <a:avLst/>
          </a:prstGeom>
        </p:spPr>
      </p:pic>
      <p:sp>
        <p:nvSpPr>
          <p:cNvPr id="7" name="Titel 3">
            <a:extLst>
              <a:ext uri="{FF2B5EF4-FFF2-40B4-BE49-F238E27FC236}">
                <a16:creationId xmlns:a16="http://schemas.microsoft.com/office/drawing/2014/main" id="{500E2164-EC48-1F38-02C9-9C4F25FD94E0}"/>
              </a:ext>
            </a:extLst>
          </p:cNvPr>
          <p:cNvSpPr txBox="1">
            <a:spLocks/>
          </p:cNvSpPr>
          <p:nvPr/>
        </p:nvSpPr>
        <p:spPr>
          <a:xfrm>
            <a:off x="609600" y="404813"/>
            <a:ext cx="7478768" cy="13319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dirty="0"/>
              <a:t>TUD-Icons nach Themen</a:t>
            </a:r>
          </a:p>
        </p:txBody>
      </p:sp>
      <p:sp>
        <p:nvSpPr>
          <p:cNvPr id="8" name="Textfeld 10">
            <a:extLst>
              <a:ext uri="{FF2B5EF4-FFF2-40B4-BE49-F238E27FC236}">
                <a16:creationId xmlns:a16="http://schemas.microsoft.com/office/drawing/2014/main" id="{2E5156BD-CA6E-EF59-56CD-C1864599DA92}"/>
              </a:ext>
            </a:extLst>
          </p:cNvPr>
          <p:cNvSpPr/>
          <p:nvPr/>
        </p:nvSpPr>
        <p:spPr>
          <a:xfrm>
            <a:off x="597870" y="2214405"/>
            <a:ext cx="324936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2000" strike="noStrike" spc="-1" dirty="0">
                <a:ea typeface="Noto Sans Medium" panose="020B0502040504020204" pitchFamily="34" charset="0"/>
                <a:cs typeface="Noto Sans Medium" panose="020B0502040504020204" pitchFamily="34" charset="0"/>
              </a:rPr>
              <a:t>Benefits</a:t>
            </a:r>
          </a:p>
        </p:txBody>
      </p:sp>
      <p:sp>
        <p:nvSpPr>
          <p:cNvPr id="9" name="Textfeld 10">
            <a:extLst>
              <a:ext uri="{FF2B5EF4-FFF2-40B4-BE49-F238E27FC236}">
                <a16:creationId xmlns:a16="http://schemas.microsoft.com/office/drawing/2014/main" id="{0224AF26-C87D-D96C-4675-EC7A2D83E43E}"/>
              </a:ext>
            </a:extLst>
          </p:cNvPr>
          <p:cNvSpPr/>
          <p:nvPr/>
        </p:nvSpPr>
        <p:spPr>
          <a:xfrm>
            <a:off x="597870" y="3390848"/>
            <a:ext cx="324936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2000" strike="noStrike" spc="-1" dirty="0">
                <a:ea typeface="Noto Sans Medium" panose="020B0502040504020204" pitchFamily="34" charset="0"/>
                <a:cs typeface="Noto Sans Medium" panose="020B0502040504020204" pitchFamily="34" charset="0"/>
              </a:rPr>
              <a:t>Gebäude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rafik 39"/>
          <p:cNvPicPr/>
          <p:nvPr/>
        </p:nvPicPr>
        <p:blipFill>
          <a:blip r:embed="rId3"/>
          <a:stretch/>
        </p:blipFill>
        <p:spPr>
          <a:xfrm>
            <a:off x="3518482" y="1755726"/>
            <a:ext cx="430920" cy="354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6" name="Grafik 40"/>
          <p:cNvPicPr/>
          <p:nvPr/>
        </p:nvPicPr>
        <p:blipFill>
          <a:blip r:embed="rId4"/>
          <a:stretch/>
        </p:blipFill>
        <p:spPr>
          <a:xfrm>
            <a:off x="4342978" y="1745820"/>
            <a:ext cx="342360" cy="354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8" name="Grafik 55"/>
          <p:cNvPicPr/>
          <p:nvPr/>
        </p:nvPicPr>
        <p:blipFill>
          <a:blip r:embed="rId5"/>
          <a:stretch/>
        </p:blipFill>
        <p:spPr>
          <a:xfrm>
            <a:off x="910221" y="2463354"/>
            <a:ext cx="342360" cy="329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2" name="Grafik 3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888980" y="1149120"/>
            <a:ext cx="399240" cy="329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3" name="Grafik 5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>
          <a:xfrm>
            <a:off x="1744690" y="1085400"/>
            <a:ext cx="323640" cy="418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4" name="Grafik 7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2524800" y="1149120"/>
            <a:ext cx="400680" cy="317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5" name="Grafik 9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>
          <a:xfrm>
            <a:off x="3381950" y="1091880"/>
            <a:ext cx="323640" cy="39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6" name="Grafik 11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>
          <a:xfrm>
            <a:off x="4162060" y="1110960"/>
            <a:ext cx="285480" cy="342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7" name="Grafik 13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>
          <a:xfrm>
            <a:off x="4904010" y="1243461"/>
            <a:ext cx="437760" cy="228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8" name="Grafik 15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>
          <a:xfrm>
            <a:off x="5798240" y="1104480"/>
            <a:ext cx="456840" cy="361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9" name="Grafik 17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/>
        </p:blipFill>
        <p:spPr>
          <a:xfrm>
            <a:off x="6711550" y="1085400"/>
            <a:ext cx="437760" cy="418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0" name="Grafik 19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/>
        </p:blipFill>
        <p:spPr>
          <a:xfrm>
            <a:off x="7609537" y="1149120"/>
            <a:ext cx="456840" cy="361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1" name="Grafik 21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/>
        </p:blipFill>
        <p:spPr>
          <a:xfrm>
            <a:off x="1801101" y="1707840"/>
            <a:ext cx="495000" cy="456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2" name="Grafik 23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/>
        </p:blipFill>
        <p:spPr>
          <a:xfrm>
            <a:off x="2732302" y="1733040"/>
            <a:ext cx="380520" cy="380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4" name="Grafik 27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/>
        </p:blipFill>
        <p:spPr>
          <a:xfrm>
            <a:off x="888980" y="1726920"/>
            <a:ext cx="475920" cy="39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5" name="Grafik 29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/>
        </p:blipFill>
        <p:spPr>
          <a:xfrm>
            <a:off x="5170631" y="1785940"/>
            <a:ext cx="323203" cy="281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6" name="Grafik 31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/>
        </p:blipFill>
        <p:spPr>
          <a:xfrm>
            <a:off x="8524061" y="2538497"/>
            <a:ext cx="368640" cy="248151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7" name="Grafik 33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/>
        </p:blipFill>
        <p:spPr>
          <a:xfrm>
            <a:off x="9375165" y="2391400"/>
            <a:ext cx="380520" cy="418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8" name="Grafik 35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/>
        </p:blipFill>
        <p:spPr>
          <a:xfrm>
            <a:off x="943200" y="3140716"/>
            <a:ext cx="428880" cy="428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9" name="Grafik 37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/>
        </p:blipFill>
        <p:spPr>
          <a:xfrm>
            <a:off x="1865830" y="3169996"/>
            <a:ext cx="285480" cy="39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0" name="Grafik 39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/>
        </p:blipFill>
        <p:spPr>
          <a:xfrm>
            <a:off x="3538410" y="3158756"/>
            <a:ext cx="297000" cy="464106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1" name="Grafik 41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/>
        </p:blipFill>
        <p:spPr>
          <a:xfrm>
            <a:off x="3563513" y="2467637"/>
            <a:ext cx="297001" cy="30806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2" name="Grafik 43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/>
        </p:blipFill>
        <p:spPr>
          <a:xfrm>
            <a:off x="11077440" y="3169996"/>
            <a:ext cx="342720" cy="39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3" name="Grafik 45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/>
        </p:blipFill>
        <p:spPr>
          <a:xfrm>
            <a:off x="10240970" y="3169996"/>
            <a:ext cx="342720" cy="39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4" name="Grafik 47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/>
        </p:blipFill>
        <p:spPr>
          <a:xfrm>
            <a:off x="10975873" y="3941712"/>
            <a:ext cx="514080" cy="343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Grafik 49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/>
        </p:blipFill>
        <p:spPr>
          <a:xfrm>
            <a:off x="4342978" y="2454772"/>
            <a:ext cx="380520" cy="361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6" name="Grafik 51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/>
        </p:blipFill>
        <p:spPr>
          <a:xfrm>
            <a:off x="10238149" y="2407265"/>
            <a:ext cx="380520" cy="418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7" name="Grafik 53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/>
        </p:blipFill>
        <p:spPr>
          <a:xfrm>
            <a:off x="11101136" y="2407265"/>
            <a:ext cx="399600" cy="418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8" name="Grafik 55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/>
        </p:blipFill>
        <p:spPr>
          <a:xfrm>
            <a:off x="4392566" y="3150916"/>
            <a:ext cx="323640" cy="418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9" name="Grafik 57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/>
        </p:blipFill>
        <p:spPr>
          <a:xfrm>
            <a:off x="1735045" y="2467820"/>
            <a:ext cx="463940" cy="336821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0" name="Grafik 59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/>
        </p:blipFill>
        <p:spPr>
          <a:xfrm>
            <a:off x="7641997" y="2430193"/>
            <a:ext cx="399600" cy="380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1" name="Grafik 61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/>
        </p:blipFill>
        <p:spPr>
          <a:xfrm>
            <a:off x="6076046" y="2397520"/>
            <a:ext cx="151920" cy="39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2" name="Grafik 475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/>
        </p:blipFill>
        <p:spPr>
          <a:xfrm>
            <a:off x="6710430" y="2402410"/>
            <a:ext cx="449103" cy="336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3" name="Grafik 477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/>
        </p:blipFill>
        <p:spPr>
          <a:xfrm>
            <a:off x="5218680" y="3169996"/>
            <a:ext cx="285480" cy="39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4" name="Grafik 479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/>
        </p:blipFill>
        <p:spPr>
          <a:xfrm>
            <a:off x="5986594" y="3169996"/>
            <a:ext cx="304560" cy="418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5" name="Grafik 481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/>
        </p:blipFill>
        <p:spPr>
          <a:xfrm>
            <a:off x="6811040" y="3169996"/>
            <a:ext cx="285480" cy="39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6" name="Grafik 483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/>
        </p:blipFill>
        <p:spPr>
          <a:xfrm>
            <a:off x="7682447" y="3169996"/>
            <a:ext cx="285480" cy="39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7" name="Grafik 485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/>
        </p:blipFill>
        <p:spPr>
          <a:xfrm>
            <a:off x="10005087" y="3904992"/>
            <a:ext cx="456840" cy="380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8" name="Grafik 487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/>
        </p:blipFill>
        <p:spPr>
          <a:xfrm>
            <a:off x="1766530" y="3918641"/>
            <a:ext cx="481886" cy="35669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9" name="Grafik 489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/>
        </p:blipFill>
        <p:spPr>
          <a:xfrm>
            <a:off x="5205962" y="2510832"/>
            <a:ext cx="387620" cy="235887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0" name="Grafik 491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/>
        </p:blipFill>
        <p:spPr>
          <a:xfrm>
            <a:off x="2681449" y="2430193"/>
            <a:ext cx="399600" cy="418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1" name="Grafik 493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/>
        </p:blipFill>
        <p:spPr>
          <a:xfrm>
            <a:off x="2718349" y="3169996"/>
            <a:ext cx="399600" cy="39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2" name="Grafik 495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/>
        </p:blipFill>
        <p:spPr>
          <a:xfrm>
            <a:off x="869040" y="5115414"/>
            <a:ext cx="340516" cy="340516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3" name="Grafik 497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/>
        </p:blipFill>
        <p:spPr>
          <a:xfrm>
            <a:off x="1682727" y="5123544"/>
            <a:ext cx="324257" cy="324257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4" name="Grafik 499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/>
        </p:blipFill>
        <p:spPr>
          <a:xfrm>
            <a:off x="2477334" y="5115414"/>
            <a:ext cx="340516" cy="340516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5" name="Grafik 501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/>
        </p:blipFill>
        <p:spPr>
          <a:xfrm>
            <a:off x="3291021" y="5164037"/>
            <a:ext cx="356776" cy="2432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6" name="Grafik 503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/>
        </p:blipFill>
        <p:spPr>
          <a:xfrm>
            <a:off x="4123788" y="5131673"/>
            <a:ext cx="307999" cy="307999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7" name="Grafik 505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/>
        </p:blipFill>
        <p:spPr>
          <a:xfrm>
            <a:off x="4899315" y="5123544"/>
            <a:ext cx="307998" cy="324257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8" name="Grafik 507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/>
        </p:blipFill>
        <p:spPr>
          <a:xfrm>
            <a:off x="5674842" y="5139649"/>
            <a:ext cx="259528" cy="292046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Grafik 509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/>
        </p:blipFill>
        <p:spPr>
          <a:xfrm>
            <a:off x="7232704" y="5165007"/>
            <a:ext cx="194493" cy="307999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CAF4101-D08A-0981-B2FB-5AB4A42204C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6451363" y="5164037"/>
            <a:ext cx="361595" cy="30993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DBEC99E-5CE4-7F99-356A-9EBBD6B5A47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2762365" y="3814568"/>
            <a:ext cx="481885" cy="45652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50E51A1-8743-5A77-522F-DEE529E1812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3758199" y="3910158"/>
            <a:ext cx="562056" cy="35767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4FBC96E-C47F-558B-E278-F6A1073663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4834204" y="3900955"/>
            <a:ext cx="336427" cy="40328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1B26CB6-A75D-83C7-8594-137215939B0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5684580" y="3889863"/>
            <a:ext cx="347302" cy="42172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DC51ED9-FEFE-E64F-A832-362A41F5801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6545831" y="3889861"/>
            <a:ext cx="347302" cy="42172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B441B69-F117-9E8B-7FE2-19C43355183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7407082" y="3896719"/>
            <a:ext cx="361554" cy="42172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3E86F3B-8123-7711-1D1F-383E1196EA8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8495140" y="3186733"/>
            <a:ext cx="332114" cy="42700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1C041CC-5F58-C060-7895-0AFBF116B83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9256917" y="3140716"/>
            <a:ext cx="456840" cy="53745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B77BE4A-28DB-9FBA-A73A-FAA1A0E8713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8282585" y="3928879"/>
            <a:ext cx="347302" cy="347302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5873EC6C-93A1-3EA8-DCF9-DC70A42D270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9143836" y="3938210"/>
            <a:ext cx="347302" cy="34730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72C0234-7364-3810-B1FA-18E458FCE56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924480" y="3849844"/>
            <a:ext cx="328101" cy="46481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D4CDAAB-95E5-5D82-411E-67C1E47216E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5987788" y="1775176"/>
            <a:ext cx="353412" cy="249468"/>
          </a:xfrm>
          <a:prstGeom prst="rect">
            <a:avLst/>
          </a:prstGeom>
        </p:spPr>
      </p:pic>
      <p:sp>
        <p:nvSpPr>
          <p:cNvPr id="5" name="Textfeld 10">
            <a:extLst>
              <a:ext uri="{FF2B5EF4-FFF2-40B4-BE49-F238E27FC236}">
                <a16:creationId xmlns:a16="http://schemas.microsoft.com/office/drawing/2014/main" id="{FBE41F98-A0F8-C4F4-A853-62D12B8784DE}"/>
              </a:ext>
            </a:extLst>
          </p:cNvPr>
          <p:cNvSpPr/>
          <p:nvPr/>
        </p:nvSpPr>
        <p:spPr>
          <a:xfrm>
            <a:off x="623736" y="481290"/>
            <a:ext cx="324936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2000" strike="noStrike" spc="-1" dirty="0">
                <a:ea typeface="Noto Sans Medium" panose="020B0502040504020204" pitchFamily="34" charset="0"/>
                <a:cs typeface="Noto Sans Medium" panose="020B0502040504020204" pitchFamily="34" charset="0"/>
              </a:rPr>
              <a:t>Kommunikation</a:t>
            </a:r>
          </a:p>
        </p:txBody>
      </p:sp>
      <p:sp>
        <p:nvSpPr>
          <p:cNvPr id="6" name="Textfeld 10">
            <a:extLst>
              <a:ext uri="{FF2B5EF4-FFF2-40B4-BE49-F238E27FC236}">
                <a16:creationId xmlns:a16="http://schemas.microsoft.com/office/drawing/2014/main" id="{3D77217C-DB71-A296-4216-A378EC6BF361}"/>
              </a:ext>
            </a:extLst>
          </p:cNvPr>
          <p:cNvSpPr/>
          <p:nvPr/>
        </p:nvSpPr>
        <p:spPr>
          <a:xfrm>
            <a:off x="613296" y="4625687"/>
            <a:ext cx="324936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2000" strike="noStrike" spc="-1" dirty="0" err="1">
                <a:ea typeface="Noto Sans Medium" panose="020B0502040504020204" pitchFamily="34" charset="0"/>
                <a:cs typeface="Noto Sans Medium" panose="020B0502040504020204" pitchFamily="34" charset="0"/>
              </a:rPr>
              <a:t>Social</a:t>
            </a:r>
            <a:r>
              <a:rPr lang="de-DE" sz="2000" strike="noStrike" spc="-1" dirty="0">
                <a:ea typeface="Noto Sans Medium" panose="020B0502040504020204" pitchFamily="34" charset="0"/>
                <a:cs typeface="Noto Sans Medium" panose="020B0502040504020204" pitchFamily="34" charset="0"/>
              </a:rPr>
              <a:t> Media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D9C06D64-1A6C-4083-825A-6939C3E97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813"/>
            <a:ext cx="10972800" cy="647700"/>
          </a:xfrm>
        </p:spPr>
        <p:txBody>
          <a:bodyPr/>
          <a:lstStyle/>
          <a:p>
            <a:r>
              <a:rPr lang="de-DE" dirty="0"/>
              <a:t>Titel Schriftgröße 32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20" name="Inhaltsplatzhalter 19">
            <a:extLst>
              <a:ext uri="{FF2B5EF4-FFF2-40B4-BE49-F238E27FC236}">
                <a16:creationId xmlns:a16="http://schemas.microsoft.com/office/drawing/2014/main" id="{B6B6F4D4-0AF8-493D-AE50-AEF77EDFB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Mastertext Inhalt – Schriftgröße 20 </a:t>
            </a:r>
            <a:r>
              <a:rPr lang="de-DE" dirty="0" err="1"/>
              <a:t>pt</a:t>
            </a:r>
            <a:endParaRPr lang="de-DE" dirty="0"/>
          </a:p>
          <a:p>
            <a:r>
              <a:rPr lang="de-DE" dirty="0"/>
              <a:t>getestet in folgenden Settings (Lesedistanz erste bis letzte Reihe):</a:t>
            </a:r>
          </a:p>
          <a:p>
            <a:pPr lvl="2"/>
            <a:r>
              <a:rPr lang="de-DE" dirty="0"/>
              <a:t>HSZ Audimax </a:t>
            </a:r>
          </a:p>
          <a:p>
            <a:pPr lvl="2"/>
            <a:r>
              <a:rPr lang="de-DE" dirty="0"/>
              <a:t>HSZ Hörsaal 03</a:t>
            </a:r>
          </a:p>
          <a:p>
            <a:pPr lvl="2"/>
            <a:r>
              <a:rPr lang="de-DE" dirty="0"/>
              <a:t>HSZ Seminarraum E01</a:t>
            </a:r>
          </a:p>
          <a:p>
            <a:r>
              <a:rPr lang="de-DE" dirty="0"/>
              <a:t>Schriftgröße kann nach bedarf angepasst werden auf Werte zwischen 16pt und 24pt.</a:t>
            </a:r>
          </a:p>
          <a:p>
            <a:r>
              <a:rPr lang="de-DE" dirty="0"/>
              <a:t>Normaler Lesetext (vgl. </a:t>
            </a:r>
            <a:r>
              <a:rPr lang="de-DE" dirty="0">
                <a:hlinkClick r:id="rId2"/>
              </a:rPr>
              <a:t>https://leserlich.info/leserlich-und-lesbar</a:t>
            </a:r>
            <a:r>
              <a:rPr lang="de-DE" dirty="0"/>
              <a:t>) </a:t>
            </a:r>
            <a:br>
              <a:rPr lang="de-DE" dirty="0"/>
            </a:br>
            <a:r>
              <a:rPr lang="de-DE" dirty="0"/>
              <a:t>sollte i.d.R. nicht kleiner als 16 </a:t>
            </a:r>
            <a:r>
              <a:rPr lang="de-DE" dirty="0" err="1"/>
              <a:t>pt</a:t>
            </a:r>
            <a:r>
              <a:rPr lang="de-DE" dirty="0"/>
              <a:t> sein</a:t>
            </a:r>
          </a:p>
          <a:p>
            <a:endParaRPr lang="en-US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AB59C3FE-FE63-40B0-90F4-60837D16B4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58925" y="6057900"/>
            <a:ext cx="7237413" cy="395289"/>
          </a:xfrm>
        </p:spPr>
        <p:txBody>
          <a:bodyPr/>
          <a:lstStyle/>
          <a:p>
            <a:r>
              <a:rPr lang="de-DE"/>
              <a:t>Titel der Präsentation | Vortragende | Seite ‹Nr.›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8726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662AD-2F6B-10B9-4603-5D1D8D103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rafik 340">
            <a:extLst>
              <a:ext uri="{FF2B5EF4-FFF2-40B4-BE49-F238E27FC236}">
                <a16:creationId xmlns:a16="http://schemas.microsoft.com/office/drawing/2014/main" id="{CFC70EC7-C1CA-3B8F-868C-0BB973CA978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1138" y="3949605"/>
            <a:ext cx="242336" cy="242336"/>
          </a:xfrm>
          <a:prstGeom prst="rect">
            <a:avLst/>
          </a:prstGeom>
        </p:spPr>
      </p:pic>
      <p:pic>
        <p:nvPicPr>
          <p:cNvPr id="343" name="Grafik 342">
            <a:extLst>
              <a:ext uri="{FF2B5EF4-FFF2-40B4-BE49-F238E27FC236}">
                <a16:creationId xmlns:a16="http://schemas.microsoft.com/office/drawing/2014/main" id="{B88CC0AA-0390-FD78-B1B7-AD8A291AE8F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71568" y="3949605"/>
            <a:ext cx="242336" cy="242336"/>
          </a:xfrm>
          <a:prstGeom prst="rect">
            <a:avLst/>
          </a:prstGeom>
        </p:spPr>
      </p:pic>
      <p:pic>
        <p:nvPicPr>
          <p:cNvPr id="345" name="Grafik 344">
            <a:extLst>
              <a:ext uri="{FF2B5EF4-FFF2-40B4-BE49-F238E27FC236}">
                <a16:creationId xmlns:a16="http://schemas.microsoft.com/office/drawing/2014/main" id="{8CCE9793-C85E-8BC4-26FB-72DC6FF1881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32370" y="3304299"/>
            <a:ext cx="290803" cy="242336"/>
          </a:xfrm>
          <a:prstGeom prst="rect">
            <a:avLst/>
          </a:prstGeom>
        </p:spPr>
      </p:pic>
      <p:pic>
        <p:nvPicPr>
          <p:cNvPr id="347" name="Grafik 346">
            <a:extLst>
              <a:ext uri="{FF2B5EF4-FFF2-40B4-BE49-F238E27FC236}">
                <a16:creationId xmlns:a16="http://schemas.microsoft.com/office/drawing/2014/main" id="{7C08B8EB-B300-165B-A8C4-FE5C96B5C7F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59924" y="3278581"/>
            <a:ext cx="274647" cy="258491"/>
          </a:xfrm>
          <a:prstGeom prst="rect">
            <a:avLst/>
          </a:prstGeom>
        </p:spPr>
      </p:pic>
      <p:pic>
        <p:nvPicPr>
          <p:cNvPr id="351" name="Grafik 350">
            <a:extLst>
              <a:ext uri="{FF2B5EF4-FFF2-40B4-BE49-F238E27FC236}">
                <a16:creationId xmlns:a16="http://schemas.microsoft.com/office/drawing/2014/main" id="{ED0272BD-86D6-D1B8-6240-6F97B378730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67859" y="2567678"/>
            <a:ext cx="242336" cy="226180"/>
          </a:xfrm>
          <a:prstGeom prst="rect">
            <a:avLst/>
          </a:prstGeom>
        </p:spPr>
      </p:pic>
      <p:pic>
        <p:nvPicPr>
          <p:cNvPr id="353" name="Grafik 352">
            <a:extLst>
              <a:ext uri="{FF2B5EF4-FFF2-40B4-BE49-F238E27FC236}">
                <a16:creationId xmlns:a16="http://schemas.microsoft.com/office/drawing/2014/main" id="{5ED1913C-DCD7-19EF-A510-8B085F59F72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98212" y="3244338"/>
            <a:ext cx="161557" cy="306958"/>
          </a:xfrm>
          <a:prstGeom prst="rect">
            <a:avLst/>
          </a:prstGeom>
        </p:spPr>
      </p:pic>
      <p:pic>
        <p:nvPicPr>
          <p:cNvPr id="357" name="Grafik 356">
            <a:extLst>
              <a:ext uri="{FF2B5EF4-FFF2-40B4-BE49-F238E27FC236}">
                <a16:creationId xmlns:a16="http://schemas.microsoft.com/office/drawing/2014/main" id="{6DB6816C-E7AA-D3C8-BFBF-90A6B8F4F7F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9629" y="3175340"/>
            <a:ext cx="233625" cy="350437"/>
          </a:xfrm>
          <a:prstGeom prst="rect">
            <a:avLst/>
          </a:prstGeom>
        </p:spPr>
      </p:pic>
      <p:pic>
        <p:nvPicPr>
          <p:cNvPr id="359" name="Grafik 358">
            <a:extLst>
              <a:ext uri="{FF2B5EF4-FFF2-40B4-BE49-F238E27FC236}">
                <a16:creationId xmlns:a16="http://schemas.microsoft.com/office/drawing/2014/main" id="{83832BDC-DF52-FC9F-EE72-DE24D77FC10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10271" y="3286492"/>
            <a:ext cx="314370" cy="227045"/>
          </a:xfrm>
          <a:prstGeom prst="rect">
            <a:avLst/>
          </a:prstGeom>
        </p:spPr>
      </p:pic>
      <p:pic>
        <p:nvPicPr>
          <p:cNvPr id="361" name="Grafik 360">
            <a:extLst>
              <a:ext uri="{FF2B5EF4-FFF2-40B4-BE49-F238E27FC236}">
                <a16:creationId xmlns:a16="http://schemas.microsoft.com/office/drawing/2014/main" id="{238775C3-5F81-69C7-5B03-A654ACA5B77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92631" y="3305962"/>
            <a:ext cx="314370" cy="209580"/>
          </a:xfrm>
          <a:prstGeom prst="rect">
            <a:avLst/>
          </a:prstGeom>
        </p:spPr>
      </p:pic>
      <p:pic>
        <p:nvPicPr>
          <p:cNvPr id="363" name="Grafik 362">
            <a:extLst>
              <a:ext uri="{FF2B5EF4-FFF2-40B4-BE49-F238E27FC236}">
                <a16:creationId xmlns:a16="http://schemas.microsoft.com/office/drawing/2014/main" id="{1A72EBF0-DD38-726E-5071-B9088DF38AF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24272" y="3276200"/>
            <a:ext cx="275808" cy="258570"/>
          </a:xfrm>
          <a:prstGeom prst="rect">
            <a:avLst/>
          </a:prstGeom>
        </p:spPr>
      </p:pic>
      <p:pic>
        <p:nvPicPr>
          <p:cNvPr id="365" name="Grafik 364">
            <a:extLst>
              <a:ext uri="{FF2B5EF4-FFF2-40B4-BE49-F238E27FC236}">
                <a16:creationId xmlns:a16="http://schemas.microsoft.com/office/drawing/2014/main" id="{EBC5C3F7-D022-15D1-29FB-DEC9243866B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42863" y="3218351"/>
            <a:ext cx="214156" cy="350437"/>
          </a:xfrm>
          <a:prstGeom prst="rect">
            <a:avLst/>
          </a:prstGeom>
        </p:spPr>
      </p:pic>
      <p:pic>
        <p:nvPicPr>
          <p:cNvPr id="383" name="Grafik 382">
            <a:extLst>
              <a:ext uri="{FF2B5EF4-FFF2-40B4-BE49-F238E27FC236}">
                <a16:creationId xmlns:a16="http://schemas.microsoft.com/office/drawing/2014/main" id="{779FF013-7309-129C-6604-7F7BB8F5F46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06501" y="3267957"/>
            <a:ext cx="161557" cy="306958"/>
          </a:xfrm>
          <a:prstGeom prst="rect">
            <a:avLst/>
          </a:prstGeom>
        </p:spPr>
      </p:pic>
      <p:pic>
        <p:nvPicPr>
          <p:cNvPr id="385" name="Grafik 384">
            <a:extLst>
              <a:ext uri="{FF2B5EF4-FFF2-40B4-BE49-F238E27FC236}">
                <a16:creationId xmlns:a16="http://schemas.microsoft.com/office/drawing/2014/main" id="{A6F58FAA-57A2-CB99-D8EF-CA5987D40B0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0021" y="1055981"/>
            <a:ext cx="357521" cy="357521"/>
          </a:xfrm>
          <a:prstGeom prst="rect">
            <a:avLst/>
          </a:prstGeom>
        </p:spPr>
      </p:pic>
      <p:pic>
        <p:nvPicPr>
          <p:cNvPr id="387" name="Grafik 386">
            <a:extLst>
              <a:ext uri="{FF2B5EF4-FFF2-40B4-BE49-F238E27FC236}">
                <a16:creationId xmlns:a16="http://schemas.microsoft.com/office/drawing/2014/main" id="{225B4CC2-F75C-6806-B64E-44FA7215832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692556" y="1055981"/>
            <a:ext cx="357521" cy="357521"/>
          </a:xfrm>
          <a:prstGeom prst="rect">
            <a:avLst/>
          </a:prstGeom>
        </p:spPr>
      </p:pic>
      <p:pic>
        <p:nvPicPr>
          <p:cNvPr id="389" name="Grafik 388">
            <a:extLst>
              <a:ext uri="{FF2B5EF4-FFF2-40B4-BE49-F238E27FC236}">
                <a16:creationId xmlns:a16="http://schemas.microsoft.com/office/drawing/2014/main" id="{1149E5C5-40AD-4F42-D90F-D2EDD589109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05091" y="1055981"/>
            <a:ext cx="357521" cy="357521"/>
          </a:xfrm>
          <a:prstGeom prst="rect">
            <a:avLst/>
          </a:prstGeom>
        </p:spPr>
      </p:pic>
      <p:pic>
        <p:nvPicPr>
          <p:cNvPr id="391" name="Grafik 390">
            <a:extLst>
              <a:ext uri="{FF2B5EF4-FFF2-40B4-BE49-F238E27FC236}">
                <a16:creationId xmlns:a16="http://schemas.microsoft.com/office/drawing/2014/main" id="{EA60EDDA-572D-A397-99F6-3795039C0EA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317626" y="1055981"/>
            <a:ext cx="357521" cy="357521"/>
          </a:xfrm>
          <a:prstGeom prst="rect">
            <a:avLst/>
          </a:prstGeom>
        </p:spPr>
      </p:pic>
      <p:pic>
        <p:nvPicPr>
          <p:cNvPr id="393" name="Grafik 392">
            <a:extLst>
              <a:ext uri="{FF2B5EF4-FFF2-40B4-BE49-F238E27FC236}">
                <a16:creationId xmlns:a16="http://schemas.microsoft.com/office/drawing/2014/main" id="{06499B83-E417-ACCE-B2D7-2757E28B3B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162637" y="1052591"/>
            <a:ext cx="357521" cy="357521"/>
          </a:xfrm>
          <a:prstGeom prst="rect">
            <a:avLst/>
          </a:prstGeom>
        </p:spPr>
      </p:pic>
      <p:pic>
        <p:nvPicPr>
          <p:cNvPr id="395" name="Grafik 394">
            <a:extLst>
              <a:ext uri="{FF2B5EF4-FFF2-40B4-BE49-F238E27FC236}">
                <a16:creationId xmlns:a16="http://schemas.microsoft.com/office/drawing/2014/main" id="{47BB10DA-6CC3-BBD1-3B6A-DF59A846E16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942697" y="1055981"/>
            <a:ext cx="357521" cy="357521"/>
          </a:xfrm>
          <a:prstGeom prst="rect">
            <a:avLst/>
          </a:prstGeom>
        </p:spPr>
      </p:pic>
      <p:pic>
        <p:nvPicPr>
          <p:cNvPr id="397" name="Grafik 396">
            <a:extLst>
              <a:ext uri="{FF2B5EF4-FFF2-40B4-BE49-F238E27FC236}">
                <a16:creationId xmlns:a16="http://schemas.microsoft.com/office/drawing/2014/main" id="{DE13DBF2-07B9-D0D3-3635-E3858AF6B4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748857" y="1061971"/>
            <a:ext cx="357521" cy="357521"/>
          </a:xfrm>
          <a:prstGeom prst="rect">
            <a:avLst/>
          </a:prstGeom>
        </p:spPr>
      </p:pic>
      <p:pic>
        <p:nvPicPr>
          <p:cNvPr id="399" name="Grafik 398">
            <a:extLst>
              <a:ext uri="{FF2B5EF4-FFF2-40B4-BE49-F238E27FC236}">
                <a16:creationId xmlns:a16="http://schemas.microsoft.com/office/drawing/2014/main" id="{395CD647-EFEE-093E-CEE3-D90B9826844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567769" y="1055981"/>
            <a:ext cx="357521" cy="357521"/>
          </a:xfrm>
          <a:prstGeom prst="rect">
            <a:avLst/>
          </a:prstGeom>
        </p:spPr>
      </p:pic>
      <p:pic>
        <p:nvPicPr>
          <p:cNvPr id="401" name="Grafik 400">
            <a:extLst>
              <a:ext uri="{FF2B5EF4-FFF2-40B4-BE49-F238E27FC236}">
                <a16:creationId xmlns:a16="http://schemas.microsoft.com/office/drawing/2014/main" id="{43D3D7B6-83A2-444A-0DA7-0A2A67E889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380305" y="1055981"/>
            <a:ext cx="357521" cy="357521"/>
          </a:xfrm>
          <a:prstGeom prst="rect">
            <a:avLst/>
          </a:prstGeom>
        </p:spPr>
      </p:pic>
      <p:pic>
        <p:nvPicPr>
          <p:cNvPr id="403" name="Grafik 402">
            <a:extLst>
              <a:ext uri="{FF2B5EF4-FFF2-40B4-BE49-F238E27FC236}">
                <a16:creationId xmlns:a16="http://schemas.microsoft.com/office/drawing/2014/main" id="{988FD64C-AD92-864F-FD2A-A142D9E4236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192841" y="1055981"/>
            <a:ext cx="357521" cy="357521"/>
          </a:xfrm>
          <a:prstGeom prst="rect">
            <a:avLst/>
          </a:prstGeom>
        </p:spPr>
      </p:pic>
      <p:pic>
        <p:nvPicPr>
          <p:cNvPr id="405" name="Grafik 404">
            <a:extLst>
              <a:ext uri="{FF2B5EF4-FFF2-40B4-BE49-F238E27FC236}">
                <a16:creationId xmlns:a16="http://schemas.microsoft.com/office/drawing/2014/main" id="{2D4444B1-6AD5-D256-77F9-DFE99622DF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005377" y="1055981"/>
            <a:ext cx="357521" cy="357521"/>
          </a:xfrm>
          <a:prstGeom prst="rect">
            <a:avLst/>
          </a:prstGeom>
        </p:spPr>
      </p:pic>
      <p:pic>
        <p:nvPicPr>
          <p:cNvPr id="407" name="Grafik 406">
            <a:extLst>
              <a:ext uri="{FF2B5EF4-FFF2-40B4-BE49-F238E27FC236}">
                <a16:creationId xmlns:a16="http://schemas.microsoft.com/office/drawing/2014/main" id="{D53C70A7-0CE9-2402-00CF-B81FB717CE6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817913" y="1055981"/>
            <a:ext cx="357521" cy="357521"/>
          </a:xfrm>
          <a:prstGeom prst="rect">
            <a:avLst/>
          </a:prstGeom>
        </p:spPr>
      </p:pic>
      <p:pic>
        <p:nvPicPr>
          <p:cNvPr id="409" name="Grafik 408">
            <a:extLst>
              <a:ext uri="{FF2B5EF4-FFF2-40B4-BE49-F238E27FC236}">
                <a16:creationId xmlns:a16="http://schemas.microsoft.com/office/drawing/2014/main" id="{51734713-FA2A-C51E-30EE-46203C02011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630447" y="1055981"/>
            <a:ext cx="357521" cy="357521"/>
          </a:xfrm>
          <a:prstGeom prst="rect">
            <a:avLst/>
          </a:prstGeom>
        </p:spPr>
      </p:pic>
      <p:pic>
        <p:nvPicPr>
          <p:cNvPr id="411" name="Grafik 410">
            <a:extLst>
              <a:ext uri="{FF2B5EF4-FFF2-40B4-BE49-F238E27FC236}">
                <a16:creationId xmlns:a16="http://schemas.microsoft.com/office/drawing/2014/main" id="{48F1E7FC-0E79-1C17-10E9-9864E721B66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93444" y="1834026"/>
            <a:ext cx="343853" cy="343853"/>
          </a:xfrm>
          <a:prstGeom prst="rect">
            <a:avLst/>
          </a:prstGeom>
        </p:spPr>
      </p:pic>
      <p:pic>
        <p:nvPicPr>
          <p:cNvPr id="413" name="Grafik 412">
            <a:extLst>
              <a:ext uri="{FF2B5EF4-FFF2-40B4-BE49-F238E27FC236}">
                <a16:creationId xmlns:a16="http://schemas.microsoft.com/office/drawing/2014/main" id="{6FF67F7D-7CBB-E7EA-AE89-41D5B285EEF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692556" y="1827653"/>
            <a:ext cx="343853" cy="343853"/>
          </a:xfrm>
          <a:prstGeom prst="rect">
            <a:avLst/>
          </a:prstGeom>
        </p:spPr>
      </p:pic>
      <p:pic>
        <p:nvPicPr>
          <p:cNvPr id="415" name="Grafik 414">
            <a:extLst>
              <a:ext uri="{FF2B5EF4-FFF2-40B4-BE49-F238E27FC236}">
                <a16:creationId xmlns:a16="http://schemas.microsoft.com/office/drawing/2014/main" id="{4E50CC1E-9FA7-37C4-D2F5-D95C2E7880D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529530" y="1816138"/>
            <a:ext cx="343853" cy="343853"/>
          </a:xfrm>
          <a:prstGeom prst="rect">
            <a:avLst/>
          </a:prstGeom>
        </p:spPr>
      </p:pic>
      <p:pic>
        <p:nvPicPr>
          <p:cNvPr id="417" name="Grafik 416">
            <a:extLst>
              <a:ext uri="{FF2B5EF4-FFF2-40B4-BE49-F238E27FC236}">
                <a16:creationId xmlns:a16="http://schemas.microsoft.com/office/drawing/2014/main" id="{C1D94E74-9F70-3312-8F89-C1E6A47697C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338060" y="1809486"/>
            <a:ext cx="343853" cy="343853"/>
          </a:xfrm>
          <a:prstGeom prst="rect">
            <a:avLst/>
          </a:prstGeom>
        </p:spPr>
      </p:pic>
      <p:pic>
        <p:nvPicPr>
          <p:cNvPr id="419" name="Grafik 418">
            <a:extLst>
              <a:ext uri="{FF2B5EF4-FFF2-40B4-BE49-F238E27FC236}">
                <a16:creationId xmlns:a16="http://schemas.microsoft.com/office/drawing/2014/main" id="{02CB4D48-13CC-52DC-93C2-9D2F054C30A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4166704" y="1822078"/>
            <a:ext cx="343853" cy="343853"/>
          </a:xfrm>
          <a:prstGeom prst="rect">
            <a:avLst/>
          </a:prstGeom>
        </p:spPr>
      </p:pic>
      <p:pic>
        <p:nvPicPr>
          <p:cNvPr id="421" name="Grafik 420">
            <a:extLst>
              <a:ext uri="{FF2B5EF4-FFF2-40B4-BE49-F238E27FC236}">
                <a16:creationId xmlns:a16="http://schemas.microsoft.com/office/drawing/2014/main" id="{87FC0342-13B6-40E5-9461-A7527B53FD2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050937" y="1834026"/>
            <a:ext cx="114618" cy="245610"/>
          </a:xfrm>
          <a:prstGeom prst="rect">
            <a:avLst/>
          </a:prstGeom>
        </p:spPr>
      </p:pic>
      <p:pic>
        <p:nvPicPr>
          <p:cNvPr id="423" name="Grafik 422">
            <a:extLst>
              <a:ext uri="{FF2B5EF4-FFF2-40B4-BE49-F238E27FC236}">
                <a16:creationId xmlns:a16="http://schemas.microsoft.com/office/drawing/2014/main" id="{9B4DE256-C595-AE7D-F0F4-DA586BABC11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5862684" y="1840016"/>
            <a:ext cx="114618" cy="229236"/>
          </a:xfrm>
          <a:prstGeom prst="rect">
            <a:avLst/>
          </a:prstGeom>
        </p:spPr>
      </p:pic>
      <p:pic>
        <p:nvPicPr>
          <p:cNvPr id="425" name="Grafik 424">
            <a:extLst>
              <a:ext uri="{FF2B5EF4-FFF2-40B4-BE49-F238E27FC236}">
                <a16:creationId xmlns:a16="http://schemas.microsoft.com/office/drawing/2014/main" id="{0D0495C5-2BC9-9220-DECF-5CC8E54E175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624653" y="1850249"/>
            <a:ext cx="229235" cy="114618"/>
          </a:xfrm>
          <a:prstGeom prst="rect">
            <a:avLst/>
          </a:prstGeom>
        </p:spPr>
      </p:pic>
      <p:pic>
        <p:nvPicPr>
          <p:cNvPr id="427" name="Grafik 426">
            <a:extLst>
              <a:ext uri="{FF2B5EF4-FFF2-40B4-BE49-F238E27FC236}">
                <a16:creationId xmlns:a16="http://schemas.microsoft.com/office/drawing/2014/main" id="{2E68FA6B-AF0C-CB06-7E5D-5189AC19911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457701" y="1850249"/>
            <a:ext cx="229235" cy="114618"/>
          </a:xfrm>
          <a:prstGeom prst="rect">
            <a:avLst/>
          </a:prstGeom>
        </p:spPr>
      </p:pic>
      <p:pic>
        <p:nvPicPr>
          <p:cNvPr id="429" name="Grafik 428">
            <a:extLst>
              <a:ext uri="{FF2B5EF4-FFF2-40B4-BE49-F238E27FC236}">
                <a16:creationId xmlns:a16="http://schemas.microsoft.com/office/drawing/2014/main" id="{CEED0F99-CFCF-F5E2-D7F9-9FEB8C81F6B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244914" y="1834026"/>
            <a:ext cx="196487" cy="229235"/>
          </a:xfrm>
          <a:prstGeom prst="rect">
            <a:avLst/>
          </a:prstGeom>
        </p:spPr>
      </p:pic>
      <p:pic>
        <p:nvPicPr>
          <p:cNvPr id="431" name="Grafik 430">
            <a:extLst>
              <a:ext uri="{FF2B5EF4-FFF2-40B4-BE49-F238E27FC236}">
                <a16:creationId xmlns:a16="http://schemas.microsoft.com/office/drawing/2014/main" id="{CFC57F58-66D5-281E-D091-85B1D5EBBD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9039862" y="1834026"/>
            <a:ext cx="196487" cy="212861"/>
          </a:xfrm>
          <a:prstGeom prst="rect">
            <a:avLst/>
          </a:prstGeom>
        </p:spPr>
      </p:pic>
      <p:pic>
        <p:nvPicPr>
          <p:cNvPr id="433" name="Grafik 432">
            <a:extLst>
              <a:ext uri="{FF2B5EF4-FFF2-40B4-BE49-F238E27FC236}">
                <a16:creationId xmlns:a16="http://schemas.microsoft.com/office/drawing/2014/main" id="{A297E5BF-B922-C7D1-451B-64EBB0B70A8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9834810" y="1834026"/>
            <a:ext cx="229235" cy="196487"/>
          </a:xfrm>
          <a:prstGeom prst="rect">
            <a:avLst/>
          </a:prstGeom>
        </p:spPr>
      </p:pic>
      <p:pic>
        <p:nvPicPr>
          <p:cNvPr id="435" name="Grafik 434">
            <a:extLst>
              <a:ext uri="{FF2B5EF4-FFF2-40B4-BE49-F238E27FC236}">
                <a16:creationId xmlns:a16="http://schemas.microsoft.com/office/drawing/2014/main" id="{EA60E480-6F33-55F8-A0A2-E03897E1531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0667859" y="1862601"/>
            <a:ext cx="229235" cy="196487"/>
          </a:xfrm>
          <a:prstGeom prst="rect">
            <a:avLst/>
          </a:prstGeom>
        </p:spPr>
      </p:pic>
      <p:pic>
        <p:nvPicPr>
          <p:cNvPr id="459" name="Grafik 458">
            <a:extLst>
              <a:ext uri="{FF2B5EF4-FFF2-40B4-BE49-F238E27FC236}">
                <a16:creationId xmlns:a16="http://schemas.microsoft.com/office/drawing/2014/main" id="{D647FE0D-16BB-0F45-4CA5-FF022A940F9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891255" y="2539656"/>
            <a:ext cx="340704" cy="275808"/>
          </a:xfrm>
          <a:prstGeom prst="rect">
            <a:avLst/>
          </a:prstGeom>
        </p:spPr>
      </p:pic>
      <p:pic>
        <p:nvPicPr>
          <p:cNvPr id="461" name="Grafik 460">
            <a:extLst>
              <a:ext uri="{FF2B5EF4-FFF2-40B4-BE49-F238E27FC236}">
                <a16:creationId xmlns:a16="http://schemas.microsoft.com/office/drawing/2014/main" id="{9A21C2C4-C4E9-945C-586B-9E141908307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750763" y="2539656"/>
            <a:ext cx="340704" cy="275808"/>
          </a:xfrm>
          <a:prstGeom prst="rect">
            <a:avLst/>
          </a:prstGeom>
        </p:spPr>
      </p:pic>
      <p:pic>
        <p:nvPicPr>
          <p:cNvPr id="463" name="Grafik 462">
            <a:extLst>
              <a:ext uri="{FF2B5EF4-FFF2-40B4-BE49-F238E27FC236}">
                <a16:creationId xmlns:a16="http://schemas.microsoft.com/office/drawing/2014/main" id="{A3B3795E-66B1-F11B-ED88-6E2BD52FDA4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2610271" y="2523432"/>
            <a:ext cx="292032" cy="292032"/>
          </a:xfrm>
          <a:prstGeom prst="rect">
            <a:avLst/>
          </a:prstGeom>
        </p:spPr>
      </p:pic>
      <p:pic>
        <p:nvPicPr>
          <p:cNvPr id="465" name="Grafik 464">
            <a:extLst>
              <a:ext uri="{FF2B5EF4-FFF2-40B4-BE49-F238E27FC236}">
                <a16:creationId xmlns:a16="http://schemas.microsoft.com/office/drawing/2014/main" id="{D09D818A-5B0E-253D-0C3B-BB6F91C6427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3421107" y="2523432"/>
            <a:ext cx="292032" cy="292032"/>
          </a:xfrm>
          <a:prstGeom prst="rect">
            <a:avLst/>
          </a:prstGeom>
        </p:spPr>
      </p:pic>
      <p:pic>
        <p:nvPicPr>
          <p:cNvPr id="467" name="Grafik 466">
            <a:extLst>
              <a:ext uri="{FF2B5EF4-FFF2-40B4-BE49-F238E27FC236}">
                <a16:creationId xmlns:a16="http://schemas.microsoft.com/office/drawing/2014/main" id="{5A850A91-BC04-9D93-EBF6-81DE76C6B06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4231943" y="2474760"/>
            <a:ext cx="275808" cy="340704"/>
          </a:xfrm>
          <a:prstGeom prst="rect">
            <a:avLst/>
          </a:prstGeom>
        </p:spPr>
      </p:pic>
      <p:pic>
        <p:nvPicPr>
          <p:cNvPr id="469" name="Grafik 468">
            <a:extLst>
              <a:ext uri="{FF2B5EF4-FFF2-40B4-BE49-F238E27FC236}">
                <a16:creationId xmlns:a16="http://schemas.microsoft.com/office/drawing/2014/main" id="{970F6A04-D49B-EB0B-6443-E7D83BB0EE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5026555" y="2474760"/>
            <a:ext cx="275808" cy="340704"/>
          </a:xfrm>
          <a:prstGeom prst="rect">
            <a:avLst/>
          </a:prstGeom>
        </p:spPr>
      </p:pic>
      <p:pic>
        <p:nvPicPr>
          <p:cNvPr id="471" name="Grafik 470">
            <a:extLst>
              <a:ext uri="{FF2B5EF4-FFF2-40B4-BE49-F238E27FC236}">
                <a16:creationId xmlns:a16="http://schemas.microsoft.com/office/drawing/2014/main" id="{7F5189E8-7EC1-5C5F-CD98-48A4344F1DB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5814791" y="2545646"/>
            <a:ext cx="292032" cy="275808"/>
          </a:xfrm>
          <a:prstGeom prst="rect">
            <a:avLst/>
          </a:prstGeom>
        </p:spPr>
      </p:pic>
      <p:pic>
        <p:nvPicPr>
          <p:cNvPr id="473" name="Grafik 472">
            <a:extLst>
              <a:ext uri="{FF2B5EF4-FFF2-40B4-BE49-F238E27FC236}">
                <a16:creationId xmlns:a16="http://schemas.microsoft.com/office/drawing/2014/main" id="{31292D00-54A6-27C7-6B71-EB7869C53B7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6632003" y="2523432"/>
            <a:ext cx="292032" cy="292032"/>
          </a:xfrm>
          <a:prstGeom prst="rect">
            <a:avLst/>
          </a:prstGeom>
        </p:spPr>
      </p:pic>
      <p:pic>
        <p:nvPicPr>
          <p:cNvPr id="475" name="Grafik 474">
            <a:extLst>
              <a:ext uri="{FF2B5EF4-FFF2-40B4-BE49-F238E27FC236}">
                <a16:creationId xmlns:a16="http://schemas.microsoft.com/office/drawing/2014/main" id="{D729A8DE-C936-20E2-44A8-EB0D5322EBF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7380305" y="2523432"/>
            <a:ext cx="454272" cy="292032"/>
          </a:xfrm>
          <a:prstGeom prst="rect">
            <a:avLst/>
          </a:prstGeom>
        </p:spPr>
      </p:pic>
      <p:pic>
        <p:nvPicPr>
          <p:cNvPr id="477" name="Grafik 476">
            <a:extLst>
              <a:ext uri="{FF2B5EF4-FFF2-40B4-BE49-F238E27FC236}">
                <a16:creationId xmlns:a16="http://schemas.microsoft.com/office/drawing/2014/main" id="{E3B86050-621C-3EF0-7959-F04A9F8E2FC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8286725" y="2422930"/>
            <a:ext cx="292031" cy="471742"/>
          </a:xfrm>
          <a:prstGeom prst="rect">
            <a:avLst/>
          </a:prstGeom>
        </p:spPr>
      </p:pic>
      <p:pic>
        <p:nvPicPr>
          <p:cNvPr id="479" name="Grafik 478">
            <a:extLst>
              <a:ext uri="{FF2B5EF4-FFF2-40B4-BE49-F238E27FC236}">
                <a16:creationId xmlns:a16="http://schemas.microsoft.com/office/drawing/2014/main" id="{96BCEDA3-E9E1-08EA-6584-475A91DB5A7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9043073" y="2499096"/>
            <a:ext cx="243360" cy="292032"/>
          </a:xfrm>
          <a:prstGeom prst="rect">
            <a:avLst/>
          </a:prstGeom>
        </p:spPr>
      </p:pic>
      <p:pic>
        <p:nvPicPr>
          <p:cNvPr id="481" name="Grafik 480">
            <a:extLst>
              <a:ext uri="{FF2B5EF4-FFF2-40B4-BE49-F238E27FC236}">
                <a16:creationId xmlns:a16="http://schemas.microsoft.com/office/drawing/2014/main" id="{EED61BAF-1734-518B-0111-4D9A7ADC05D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9864416" y="2536728"/>
            <a:ext cx="259584" cy="275808"/>
          </a:xfrm>
          <a:prstGeom prst="rect">
            <a:avLst/>
          </a:prstGeom>
        </p:spPr>
      </p:pic>
      <p:pic>
        <p:nvPicPr>
          <p:cNvPr id="483" name="Grafik 482">
            <a:extLst>
              <a:ext uri="{FF2B5EF4-FFF2-40B4-BE49-F238E27FC236}">
                <a16:creationId xmlns:a16="http://schemas.microsoft.com/office/drawing/2014/main" id="{C5F4ABEB-FD03-31F4-AC04-F2745F3B596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815659" y="3223509"/>
            <a:ext cx="210912" cy="292032"/>
          </a:xfrm>
          <a:prstGeom prst="rect">
            <a:avLst/>
          </a:prstGeom>
        </p:spPr>
      </p:pic>
      <p:pic>
        <p:nvPicPr>
          <p:cNvPr id="547" name="Grafik 546">
            <a:extLst>
              <a:ext uri="{FF2B5EF4-FFF2-40B4-BE49-F238E27FC236}">
                <a16:creationId xmlns:a16="http://schemas.microsoft.com/office/drawing/2014/main" id="{FE3FC645-CE7C-3A59-0DEA-9F34487A909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883684" y="5610843"/>
            <a:ext cx="350056" cy="350056"/>
          </a:xfrm>
          <a:prstGeom prst="rect">
            <a:avLst/>
          </a:prstGeom>
        </p:spPr>
      </p:pic>
      <p:pic>
        <p:nvPicPr>
          <p:cNvPr id="549" name="Grafik 548">
            <a:extLst>
              <a:ext uri="{FF2B5EF4-FFF2-40B4-BE49-F238E27FC236}">
                <a16:creationId xmlns:a16="http://schemas.microsoft.com/office/drawing/2014/main" id="{CA7E168F-DDCB-3EF8-40F7-2024DDA0508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5024631" y="5593340"/>
            <a:ext cx="420067" cy="367559"/>
          </a:xfrm>
          <a:prstGeom prst="rect">
            <a:avLst/>
          </a:prstGeom>
        </p:spPr>
      </p:pic>
      <p:pic>
        <p:nvPicPr>
          <p:cNvPr id="551" name="Grafik 550">
            <a:extLst>
              <a:ext uri="{FF2B5EF4-FFF2-40B4-BE49-F238E27FC236}">
                <a16:creationId xmlns:a16="http://schemas.microsoft.com/office/drawing/2014/main" id="{D70FCFC3-68A4-AF44-27CB-64CD7A54DF1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4196453" y="5575837"/>
            <a:ext cx="420068" cy="385062"/>
          </a:xfrm>
          <a:prstGeom prst="rect">
            <a:avLst/>
          </a:prstGeom>
        </p:spPr>
      </p:pic>
      <p:pic>
        <p:nvPicPr>
          <p:cNvPr id="553" name="Grafik 552">
            <a:extLst>
              <a:ext uri="{FF2B5EF4-FFF2-40B4-BE49-F238E27FC236}">
                <a16:creationId xmlns:a16="http://schemas.microsoft.com/office/drawing/2014/main" id="{3CB25E22-4920-8EAD-3056-5E3F5E1A66D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3315318" y="5558334"/>
            <a:ext cx="507582" cy="402565"/>
          </a:xfrm>
          <a:prstGeom prst="rect">
            <a:avLst/>
          </a:prstGeom>
        </p:spPr>
      </p:pic>
      <p:pic>
        <p:nvPicPr>
          <p:cNvPr id="555" name="Grafik 554">
            <a:extLst>
              <a:ext uri="{FF2B5EF4-FFF2-40B4-BE49-F238E27FC236}">
                <a16:creationId xmlns:a16="http://schemas.microsoft.com/office/drawing/2014/main" id="{89899C3E-DAB0-54CC-D037-E33F862173C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2529530" y="5698357"/>
            <a:ext cx="455073" cy="262542"/>
          </a:xfrm>
          <a:prstGeom prst="rect">
            <a:avLst/>
          </a:prstGeom>
        </p:spPr>
      </p:pic>
      <p:pic>
        <p:nvPicPr>
          <p:cNvPr id="557" name="Grafik 556">
            <a:extLst>
              <a:ext uri="{FF2B5EF4-FFF2-40B4-BE49-F238E27FC236}">
                <a16:creationId xmlns:a16="http://schemas.microsoft.com/office/drawing/2014/main" id="{898F602E-DCD9-7615-CB91-2AD526D6710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691900" y="5505826"/>
            <a:ext cx="315051" cy="45507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6D1BFE6-3809-0847-B450-D5ADC8BF4B1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2654394" y="3954735"/>
            <a:ext cx="233625" cy="23362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A441244-A07B-A69D-D7CB-EF0A289B92F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3452687" y="3956121"/>
            <a:ext cx="229236" cy="22923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4C8DF2F-0514-1423-9E34-9DE23518764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4270119" y="3956121"/>
            <a:ext cx="229236" cy="22923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5D87377-1EF5-7719-AA19-87047841C00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5087551" y="3956121"/>
            <a:ext cx="229236" cy="22923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1213D05-B64A-0390-2B86-F500BF7D868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5904982" y="3971403"/>
            <a:ext cx="213953" cy="21395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5832966-E901-51F4-7FEB-62A77F448F4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6702946" y="3956121"/>
            <a:ext cx="229236" cy="22923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0ED751B-D6ED-D714-EE57-3290A3B9B3F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7484152" y="3948200"/>
            <a:ext cx="229236" cy="22923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9E070B0-BDB9-5059-85B9-4BB9773EE8B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8197172" y="3948200"/>
            <a:ext cx="242337" cy="24233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8C08CFF-4290-5789-A03F-BF524059B23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5819776" y="5647726"/>
            <a:ext cx="315051" cy="33928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C8DC07F-DBF4-85FB-66FE-417670281AE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950122" y="4525387"/>
            <a:ext cx="229236" cy="29473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7C1F928-DF19-9C2C-0995-842FE5BFC9B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1782976" y="4525387"/>
            <a:ext cx="229236" cy="29473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42DB427-57FC-427F-EF31-67F1AFAF2C8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2648526" y="4525387"/>
            <a:ext cx="229236" cy="29473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04CDA85-2273-20E9-1569-8F767B339EF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4221437" y="4557692"/>
            <a:ext cx="294733" cy="22923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19099C1-4272-BD47-A46D-5EBD1045453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5058298" y="4557692"/>
            <a:ext cx="294733" cy="22923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4CDF6AD-8141-6C13-C581-0F9D255A36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5867712" y="4557692"/>
            <a:ext cx="294733" cy="22923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1126FFD-D73E-5163-5A5B-3DDDB6D3E8C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6668203" y="4557692"/>
            <a:ext cx="294733" cy="22923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0C63A54-B469-6E78-FCEB-A2DC626F511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3452687" y="4511038"/>
            <a:ext cx="251863" cy="323824"/>
          </a:xfrm>
          <a:prstGeom prst="rect">
            <a:avLst/>
          </a:prstGeom>
        </p:spPr>
      </p:pic>
      <p:sp>
        <p:nvSpPr>
          <p:cNvPr id="2" name="Textfeld 10">
            <a:extLst>
              <a:ext uri="{FF2B5EF4-FFF2-40B4-BE49-F238E27FC236}">
                <a16:creationId xmlns:a16="http://schemas.microsoft.com/office/drawing/2014/main" id="{12097764-7070-B562-AC9F-88A4011F2636}"/>
              </a:ext>
            </a:extLst>
          </p:cNvPr>
          <p:cNvSpPr/>
          <p:nvPr/>
        </p:nvSpPr>
        <p:spPr>
          <a:xfrm>
            <a:off x="609600" y="490309"/>
            <a:ext cx="324936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2000" strike="noStrike" spc="-1" dirty="0">
                <a:ea typeface="Noto Sans Medium" panose="020B0502040504020204" pitchFamily="34" charset="0"/>
                <a:cs typeface="Noto Sans Medium" panose="020B0502040504020204" pitchFamily="34" charset="0"/>
              </a:rPr>
              <a:t>Zeichen und Pfeile</a:t>
            </a:r>
          </a:p>
        </p:txBody>
      </p:sp>
      <p:sp>
        <p:nvSpPr>
          <p:cNvPr id="20" name="Textfeld 10">
            <a:extLst>
              <a:ext uri="{FF2B5EF4-FFF2-40B4-BE49-F238E27FC236}">
                <a16:creationId xmlns:a16="http://schemas.microsoft.com/office/drawing/2014/main" id="{E8CA50DE-52F4-8309-2649-667469DE447C}"/>
              </a:ext>
            </a:extLst>
          </p:cNvPr>
          <p:cNvSpPr/>
          <p:nvPr/>
        </p:nvSpPr>
        <p:spPr>
          <a:xfrm>
            <a:off x="609600" y="5082274"/>
            <a:ext cx="324936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2000" strike="noStrike" spc="-1" dirty="0">
                <a:ea typeface="Noto Sans Medium" panose="020B0502040504020204" pitchFamily="34" charset="0"/>
                <a:cs typeface="Noto Sans Medium" panose="020B0502040504020204" pitchFamily="34" charset="0"/>
              </a:rPr>
              <a:t>Sicherheit und Notfall</a:t>
            </a:r>
          </a:p>
        </p:txBody>
      </p:sp>
    </p:spTree>
    <p:extLst>
      <p:ext uri="{BB962C8B-B14F-4D97-AF65-F5344CB8AC3E}">
        <p14:creationId xmlns:p14="http://schemas.microsoft.com/office/powerpoint/2010/main" val="402944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447F9-96DB-2219-80EA-7EE9DDD04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91E84AE-480C-BEE5-BA1F-D8DDA2BAA46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161" y="1117710"/>
            <a:ext cx="285533" cy="37476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EC35CD6-BAF5-C03E-0B6E-5184A4EFF6B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4981" y="1130409"/>
            <a:ext cx="214150" cy="33907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50078DB-BEB2-A00E-B684-D7950A6A488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65000" y="1192102"/>
            <a:ext cx="364970" cy="27737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E838A8C-D5BD-091B-21CA-E283F32A717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30118" y="1117709"/>
            <a:ext cx="339071" cy="37476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ECBE773-7CFB-1C82-FCAC-4187780055D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19038" y="1130409"/>
            <a:ext cx="214150" cy="33907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F64EFDF-9B2A-C8A3-29FA-33CAC02E25D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19057" y="1092310"/>
            <a:ext cx="214150" cy="44614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547A55B-6F16-9CFD-C991-7B6F39A914D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19076" y="1124060"/>
            <a:ext cx="356916" cy="35691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2DB45B0-EC5D-9A06-C11B-6E8863AA12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20694" y="1117709"/>
            <a:ext cx="321225" cy="37476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A34B5C27-FC13-8A2E-3C7A-E22C0D50E72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96913" y="1105010"/>
            <a:ext cx="321225" cy="41045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F1AFFA6-FDCF-6EA9-ECDB-05F629A6155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73132" y="1117710"/>
            <a:ext cx="267687" cy="374762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EEE0FBB6-6497-0820-75D2-75B4CCA52F3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11251" y="1117709"/>
            <a:ext cx="339071" cy="37476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5EA4425-68F9-7634-59B4-D5B610A8963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00171" y="1152410"/>
            <a:ext cx="437222" cy="340061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F9BD07DA-EC8B-4541-5454-3FE737489E4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14162" y="1810440"/>
            <a:ext cx="374762" cy="410454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6A210B1-68E1-6AA3-CEC2-551E68BD76C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699487" y="1842189"/>
            <a:ext cx="428300" cy="374763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14633FCD-E5CA-6D3F-6BBD-87B2047E089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612757" y="1855609"/>
            <a:ext cx="339071" cy="339071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4120E171-FC8D-8499-7ECC-FFA3F880064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01276" y="1829489"/>
            <a:ext cx="428300" cy="356917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05E00089-EC07-70C2-2887-18C602E56AA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415940" y="1829489"/>
            <a:ext cx="249841" cy="374762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782343C4-DB13-86BD-A7D6-046E8AACD69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117793" y="1855609"/>
            <a:ext cx="444607" cy="307805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E3EB3DB-221D-81C6-E943-BC2E8091341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054867" y="1816790"/>
            <a:ext cx="285533" cy="392608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F54F609D-290F-522C-778B-172CB159089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918119" y="1793377"/>
            <a:ext cx="392608" cy="428300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B4A31A91-BE63-4413-2914-4970089A0C5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783810" y="1804090"/>
            <a:ext cx="517529" cy="392608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A5FB8F84-5BD1-8929-0446-AE1E274ED55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636986" y="1798527"/>
            <a:ext cx="517529" cy="562532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8E3C1679-BCF7-5E53-0E9D-949FCDB5911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558771" y="1800105"/>
            <a:ext cx="392608" cy="495926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6CE0EE7B-E0E0-1616-171E-5A67C156DD2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444784" y="1824344"/>
            <a:ext cx="392608" cy="392608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D0A1D8D5-748D-0033-E2F9-E68AE696040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52710" y="2570917"/>
            <a:ext cx="288685" cy="303119"/>
          </a:xfrm>
          <a:prstGeom prst="rect">
            <a:avLst/>
          </a:prstGeom>
        </p:spPr>
      </p:pic>
      <p:pic>
        <p:nvPicPr>
          <p:cNvPr id="263" name="Grafik 262">
            <a:extLst>
              <a:ext uri="{FF2B5EF4-FFF2-40B4-BE49-F238E27FC236}">
                <a16:creationId xmlns:a16="http://schemas.microsoft.com/office/drawing/2014/main" id="{78F0E074-8D0C-7673-0B4B-DD90DC52990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921416" y="3963509"/>
            <a:ext cx="362824" cy="362824"/>
          </a:xfrm>
          <a:prstGeom prst="rect">
            <a:avLst/>
          </a:prstGeom>
        </p:spPr>
      </p:pic>
      <p:pic>
        <p:nvPicPr>
          <p:cNvPr id="265" name="Grafik 264">
            <a:extLst>
              <a:ext uri="{FF2B5EF4-FFF2-40B4-BE49-F238E27FC236}">
                <a16:creationId xmlns:a16="http://schemas.microsoft.com/office/drawing/2014/main" id="{4F6D6962-A14D-CC0F-32EE-8E34F7621F1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726793" y="3954870"/>
            <a:ext cx="345548" cy="380102"/>
          </a:xfrm>
          <a:prstGeom prst="rect">
            <a:avLst/>
          </a:prstGeom>
        </p:spPr>
      </p:pic>
      <p:pic>
        <p:nvPicPr>
          <p:cNvPr id="267" name="Grafik 266">
            <a:extLst>
              <a:ext uri="{FF2B5EF4-FFF2-40B4-BE49-F238E27FC236}">
                <a16:creationId xmlns:a16="http://schemas.microsoft.com/office/drawing/2014/main" id="{BFC3C220-D6D5-BE78-508B-F9E71E6B0A7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508028" y="3954870"/>
            <a:ext cx="414656" cy="380102"/>
          </a:xfrm>
          <a:prstGeom prst="rect">
            <a:avLst/>
          </a:prstGeom>
        </p:spPr>
      </p:pic>
      <p:pic>
        <p:nvPicPr>
          <p:cNvPr id="269" name="Grafik 268">
            <a:extLst>
              <a:ext uri="{FF2B5EF4-FFF2-40B4-BE49-F238E27FC236}">
                <a16:creationId xmlns:a16="http://schemas.microsoft.com/office/drawing/2014/main" id="{7B2C1130-985E-605A-6F9E-22ABD29A063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356083" y="3954870"/>
            <a:ext cx="362824" cy="380102"/>
          </a:xfrm>
          <a:prstGeom prst="rect">
            <a:avLst/>
          </a:prstGeom>
        </p:spPr>
      </p:pic>
      <p:pic>
        <p:nvPicPr>
          <p:cNvPr id="271" name="Grafik 270">
            <a:extLst>
              <a:ext uri="{FF2B5EF4-FFF2-40B4-BE49-F238E27FC236}">
                <a16:creationId xmlns:a16="http://schemas.microsoft.com/office/drawing/2014/main" id="{4528D46D-5B8A-71FB-AAAB-8F97B893FF5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4143151" y="3954870"/>
            <a:ext cx="483766" cy="380102"/>
          </a:xfrm>
          <a:prstGeom prst="rect">
            <a:avLst/>
          </a:prstGeom>
        </p:spPr>
      </p:pic>
      <p:pic>
        <p:nvPicPr>
          <p:cNvPr id="273" name="Grafik 272">
            <a:extLst>
              <a:ext uri="{FF2B5EF4-FFF2-40B4-BE49-F238E27FC236}">
                <a16:creationId xmlns:a16="http://schemas.microsoft.com/office/drawing/2014/main" id="{4696C0E2-A48A-B8BB-D3F8-8ADB457F586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037429" y="3954870"/>
            <a:ext cx="466488" cy="380102"/>
          </a:xfrm>
          <a:prstGeom prst="rect">
            <a:avLst/>
          </a:prstGeom>
        </p:spPr>
      </p:pic>
      <p:pic>
        <p:nvPicPr>
          <p:cNvPr id="275" name="Grafik 274">
            <a:extLst>
              <a:ext uri="{FF2B5EF4-FFF2-40B4-BE49-F238E27FC236}">
                <a16:creationId xmlns:a16="http://schemas.microsoft.com/office/drawing/2014/main" id="{0CFF43A0-A8C7-0879-ACFF-113C51A6F82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5909851" y="3963508"/>
            <a:ext cx="518322" cy="362826"/>
          </a:xfrm>
          <a:prstGeom prst="rect">
            <a:avLst/>
          </a:prstGeom>
        </p:spPr>
      </p:pic>
      <p:pic>
        <p:nvPicPr>
          <p:cNvPr id="277" name="Grafik 276">
            <a:extLst>
              <a:ext uri="{FF2B5EF4-FFF2-40B4-BE49-F238E27FC236}">
                <a16:creationId xmlns:a16="http://schemas.microsoft.com/office/drawing/2014/main" id="{F6CF085E-7B20-4DF4-732F-1C66EE65BE7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815797" y="4020457"/>
            <a:ext cx="509794" cy="305876"/>
          </a:xfrm>
          <a:prstGeom prst="rect">
            <a:avLst/>
          </a:prstGeom>
        </p:spPr>
      </p:pic>
      <p:pic>
        <p:nvPicPr>
          <p:cNvPr id="279" name="Grafik 278">
            <a:extLst>
              <a:ext uri="{FF2B5EF4-FFF2-40B4-BE49-F238E27FC236}">
                <a16:creationId xmlns:a16="http://schemas.microsoft.com/office/drawing/2014/main" id="{1BA0C6CC-E8FD-8A98-5E52-F3B73126991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826439" y="3963509"/>
            <a:ext cx="380102" cy="362824"/>
          </a:xfrm>
          <a:prstGeom prst="rect">
            <a:avLst/>
          </a:prstGeom>
        </p:spPr>
      </p:pic>
      <p:pic>
        <p:nvPicPr>
          <p:cNvPr id="281" name="Grafik 280">
            <a:extLst>
              <a:ext uri="{FF2B5EF4-FFF2-40B4-BE49-F238E27FC236}">
                <a16:creationId xmlns:a16="http://schemas.microsoft.com/office/drawing/2014/main" id="{6E0127B8-7DF1-0216-FF3F-C577190CAA8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644517" y="3954870"/>
            <a:ext cx="362824" cy="380102"/>
          </a:xfrm>
          <a:prstGeom prst="rect">
            <a:avLst/>
          </a:prstGeom>
        </p:spPr>
      </p:pic>
      <p:pic>
        <p:nvPicPr>
          <p:cNvPr id="283" name="Grafik 282">
            <a:extLst>
              <a:ext uri="{FF2B5EF4-FFF2-40B4-BE49-F238E27FC236}">
                <a16:creationId xmlns:a16="http://schemas.microsoft.com/office/drawing/2014/main" id="{4E064A6B-B500-E32B-7F4A-7B5E4EAA22B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9528770" y="3928954"/>
            <a:ext cx="414656" cy="431934"/>
          </a:xfrm>
          <a:prstGeom prst="rect">
            <a:avLst/>
          </a:prstGeom>
        </p:spPr>
      </p:pic>
      <p:pic>
        <p:nvPicPr>
          <p:cNvPr id="285" name="Grafik 284">
            <a:extLst>
              <a:ext uri="{FF2B5EF4-FFF2-40B4-BE49-F238E27FC236}">
                <a16:creationId xmlns:a16="http://schemas.microsoft.com/office/drawing/2014/main" id="{52D4E950-D3ED-5CC3-A462-383D6A436BB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552607" y="3924893"/>
            <a:ext cx="328270" cy="414656"/>
          </a:xfrm>
          <a:prstGeom prst="rect">
            <a:avLst/>
          </a:prstGeom>
        </p:spPr>
      </p:pic>
      <p:pic>
        <p:nvPicPr>
          <p:cNvPr id="287" name="Grafik 286">
            <a:extLst>
              <a:ext uri="{FF2B5EF4-FFF2-40B4-BE49-F238E27FC236}">
                <a16:creationId xmlns:a16="http://schemas.microsoft.com/office/drawing/2014/main" id="{0053472D-44D2-B43C-F1EB-36F4CCEDC29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887176" y="4643195"/>
            <a:ext cx="520710" cy="442338"/>
          </a:xfrm>
          <a:prstGeom prst="rect">
            <a:avLst/>
          </a:prstGeom>
        </p:spPr>
      </p:pic>
      <p:pic>
        <p:nvPicPr>
          <p:cNvPr id="289" name="Grafik 288">
            <a:extLst>
              <a:ext uri="{FF2B5EF4-FFF2-40B4-BE49-F238E27FC236}">
                <a16:creationId xmlns:a16="http://schemas.microsoft.com/office/drawing/2014/main" id="{745380CC-B06B-9279-AAB3-F83405B2F87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717675" y="4681250"/>
            <a:ext cx="397380" cy="397380"/>
          </a:xfrm>
          <a:prstGeom prst="rect">
            <a:avLst/>
          </a:prstGeom>
        </p:spPr>
      </p:pic>
      <p:pic>
        <p:nvPicPr>
          <p:cNvPr id="336" name="Grafik 335">
            <a:extLst>
              <a:ext uri="{FF2B5EF4-FFF2-40B4-BE49-F238E27FC236}">
                <a16:creationId xmlns:a16="http://schemas.microsoft.com/office/drawing/2014/main" id="{884B8021-A198-F5C5-7758-EF17F8A07F2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2594414" y="4687564"/>
            <a:ext cx="241884" cy="380104"/>
          </a:xfrm>
          <a:prstGeom prst="rect">
            <a:avLst/>
          </a:prstGeom>
        </p:spPr>
      </p:pic>
      <p:pic>
        <p:nvPicPr>
          <p:cNvPr id="338" name="Grafik 337">
            <a:extLst>
              <a:ext uri="{FF2B5EF4-FFF2-40B4-BE49-F238E27FC236}">
                <a16:creationId xmlns:a16="http://schemas.microsoft.com/office/drawing/2014/main" id="{26937248-36F3-25A5-9462-4FE1DD02962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3356083" y="4686846"/>
            <a:ext cx="397380" cy="41630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073C488-E50A-6C46-6A85-5A36632BA94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726793" y="2535095"/>
            <a:ext cx="351341" cy="37476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95ABAA1-BDA4-01A0-9694-3C0DBA8C376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2573459" y="2535095"/>
            <a:ext cx="396808" cy="37476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804C60A-2285-5856-5691-296C1FEA9F8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3537495" y="2459218"/>
            <a:ext cx="379224" cy="48035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6CD9C02-CBF5-B059-841C-46440516053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4385034" y="2532121"/>
            <a:ext cx="380710" cy="38071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C622C52-E704-3931-6321-961F707EFF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5208931" y="2555914"/>
            <a:ext cx="379224" cy="35394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20476899-CAFB-9BE5-44E0-8DACE24477C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038771" y="2585619"/>
            <a:ext cx="356916" cy="33312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5782FDD-409B-BE54-95F7-82B128E2778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4273248" y="4681249"/>
            <a:ext cx="266675" cy="311121"/>
          </a:xfrm>
          <a:prstGeom prst="rect">
            <a:avLst/>
          </a:prstGeom>
        </p:spPr>
      </p:pic>
      <p:sp>
        <p:nvSpPr>
          <p:cNvPr id="2" name="Textfeld 10">
            <a:extLst>
              <a:ext uri="{FF2B5EF4-FFF2-40B4-BE49-F238E27FC236}">
                <a16:creationId xmlns:a16="http://schemas.microsoft.com/office/drawing/2014/main" id="{E65609F2-645C-B3FF-1BA4-19736257B948}"/>
              </a:ext>
            </a:extLst>
          </p:cNvPr>
          <p:cNvSpPr/>
          <p:nvPr/>
        </p:nvSpPr>
        <p:spPr>
          <a:xfrm>
            <a:off x="609600" y="3398792"/>
            <a:ext cx="324936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2000" strike="noStrike" spc="-1" dirty="0">
                <a:ea typeface="Noto Sans Medium" panose="020B0502040504020204" pitchFamily="34" charset="0"/>
                <a:cs typeface="Noto Sans Medium" panose="020B0502040504020204" pitchFamily="34" charset="0"/>
              </a:rPr>
              <a:t>Barrierefrei-Kennung</a:t>
            </a:r>
          </a:p>
        </p:txBody>
      </p:sp>
      <p:sp>
        <p:nvSpPr>
          <p:cNvPr id="10" name="Textfeld 10">
            <a:extLst>
              <a:ext uri="{FF2B5EF4-FFF2-40B4-BE49-F238E27FC236}">
                <a16:creationId xmlns:a16="http://schemas.microsoft.com/office/drawing/2014/main" id="{66C99F37-9E51-0B14-178E-5D7310D80AE6}"/>
              </a:ext>
            </a:extLst>
          </p:cNvPr>
          <p:cNvSpPr/>
          <p:nvPr/>
        </p:nvSpPr>
        <p:spPr>
          <a:xfrm>
            <a:off x="619829" y="473682"/>
            <a:ext cx="324936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2000" strike="noStrike" spc="-1" dirty="0">
                <a:ea typeface="Noto Sans Medium" panose="020B0502040504020204" pitchFamily="34" charset="0"/>
                <a:cs typeface="Noto Sans Medium" panose="020B0502040504020204" pitchFamily="34" charset="0"/>
              </a:rPr>
              <a:t>Forschung / Lehre</a:t>
            </a:r>
          </a:p>
        </p:txBody>
      </p:sp>
    </p:spTree>
    <p:extLst>
      <p:ext uri="{BB962C8B-B14F-4D97-AF65-F5344CB8AC3E}">
        <p14:creationId xmlns:p14="http://schemas.microsoft.com/office/powerpoint/2010/main" val="2761454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8A4F2-D567-3F6A-86F1-D653003F2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44EB2AE-27A0-D239-1D03-28F985BBA8A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335" y="1177175"/>
            <a:ext cx="468095" cy="3294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07197D0-E70C-554A-C514-9C9E9682AEF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5446" y="1104846"/>
            <a:ext cx="728147" cy="52010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F12E1D-3AA2-4FEC-E118-FA96729D356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19364" y="1183525"/>
            <a:ext cx="450758" cy="36407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8389A4B-DFC8-BCD6-13D0-D951934403D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89182" y="2548827"/>
            <a:ext cx="312063" cy="34673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D08B691-206F-6D8E-50AD-8920229188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87323" y="1078378"/>
            <a:ext cx="446736" cy="46800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3F00FD3-3079-C0A3-04AE-BE338E813A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78734" y="1177175"/>
            <a:ext cx="294726" cy="3294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B1A433E-F2E6-E127-FF52-2BF30814AB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86222" y="1119282"/>
            <a:ext cx="450758" cy="38141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F78BDA19-9680-6A60-FD53-BDBA0BA57CE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15306" y="1283832"/>
            <a:ext cx="416084" cy="19070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CA1E1E1-173B-AD71-AFAC-44CF24AC3E1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45387" y="1277483"/>
            <a:ext cx="433421" cy="20804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6C765F08-2ABC-92AD-6797-F5FC367CACF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53830" y="1134772"/>
            <a:ext cx="416084" cy="38141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E3317E5F-56E3-CD6B-B692-583DAE430A4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725785" y="1204622"/>
            <a:ext cx="267051" cy="31156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2161C25B-F28F-0E38-0ACF-32D404888D4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596471" y="1110613"/>
            <a:ext cx="260053" cy="398748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3E5C6F82-56F8-2D61-87A2-3F344EE6010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197860" y="1114134"/>
            <a:ext cx="312063" cy="416084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309CE576-F218-7747-9B05-405F0EFB90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797188" y="1775745"/>
            <a:ext cx="131421" cy="459975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8EB2F3A3-AFF3-BC6E-A467-54049E07815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65599" y="1904677"/>
            <a:ext cx="468095" cy="260053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6363E755-070C-4052-0415-8367A2E3DBB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703280" y="2574826"/>
            <a:ext cx="312063" cy="312063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E63816D6-FAAF-5696-42F7-96C009739FF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392104" y="1873533"/>
            <a:ext cx="398747" cy="364073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80042A9C-922F-B126-6392-F151D1C227F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095282" y="1891978"/>
            <a:ext cx="398747" cy="294726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DB6AA2CA-6DAA-2915-00CD-8D8D80096AA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830044" y="1847528"/>
            <a:ext cx="416084" cy="416084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7B1D4312-333A-DE54-CAC5-91E598890E1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515233" y="1860228"/>
            <a:ext cx="381411" cy="364074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1A0DA5F2-FCAB-E83C-0CEC-E428C4C9A05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265251" y="1771041"/>
            <a:ext cx="346738" cy="509909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4CDB3C5A-D5D3-5ED5-54E6-F0947EB975D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958128" y="1828478"/>
            <a:ext cx="467574" cy="409128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9D07952A-4B32-897D-EB70-E9563BD9F6A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788209" y="1847528"/>
            <a:ext cx="554779" cy="364074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E302FFE0-2C80-BE8C-39E4-0AB5EA22847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734779" y="1866578"/>
            <a:ext cx="468095" cy="364074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432E717E-D33F-A154-6D64-F0E5678737B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549013" y="1856196"/>
            <a:ext cx="554779" cy="416084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C669B93C-92CE-EA71-EE78-76AA85F75AA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9535022" y="1930112"/>
            <a:ext cx="554779" cy="329868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C9D66470-AED0-F23F-58EF-A603BEEE111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326185" y="1864027"/>
            <a:ext cx="416084" cy="416084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8360A374-C375-C464-D829-7F2019964BD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390812" y="1281368"/>
            <a:ext cx="281583" cy="254765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405939FC-38B8-F062-15AD-8F7822A40E8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865882" y="2614804"/>
            <a:ext cx="512211" cy="263423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3576E7A2-3441-9B3C-30F5-1A2A751688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631287" y="2548827"/>
            <a:ext cx="468095" cy="329400"/>
          </a:xfrm>
          <a:prstGeom prst="rect">
            <a:avLst/>
          </a:prstGeom>
        </p:spPr>
      </p:pic>
      <p:pic>
        <p:nvPicPr>
          <p:cNvPr id="320" name="Grafik 319">
            <a:extLst>
              <a:ext uri="{FF2B5EF4-FFF2-40B4-BE49-F238E27FC236}">
                <a16:creationId xmlns:a16="http://schemas.microsoft.com/office/drawing/2014/main" id="{EFC16C1D-5681-7C37-AA30-81160DE3AED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449215" y="2536893"/>
            <a:ext cx="292572" cy="341334"/>
          </a:xfrm>
          <a:prstGeom prst="rect">
            <a:avLst/>
          </a:prstGeom>
        </p:spPr>
      </p:pic>
      <p:pic>
        <p:nvPicPr>
          <p:cNvPr id="322" name="Grafik 321">
            <a:extLst>
              <a:ext uri="{FF2B5EF4-FFF2-40B4-BE49-F238E27FC236}">
                <a16:creationId xmlns:a16="http://schemas.microsoft.com/office/drawing/2014/main" id="{E7972BF4-97FA-E6A3-1C08-B3730AA1C96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160012" y="2536389"/>
            <a:ext cx="329400" cy="364074"/>
          </a:xfrm>
          <a:prstGeom prst="rect">
            <a:avLst/>
          </a:prstGeom>
        </p:spPr>
      </p:pic>
      <p:pic>
        <p:nvPicPr>
          <p:cNvPr id="324" name="Grafik 323">
            <a:extLst>
              <a:ext uri="{FF2B5EF4-FFF2-40B4-BE49-F238E27FC236}">
                <a16:creationId xmlns:a16="http://schemas.microsoft.com/office/drawing/2014/main" id="{2E3B2E01-F75B-0E35-94E6-18ED3CC0346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796762" y="2551666"/>
            <a:ext cx="456377" cy="330480"/>
          </a:xfrm>
          <a:prstGeom prst="rect">
            <a:avLst/>
          </a:prstGeom>
        </p:spPr>
      </p:pic>
      <p:pic>
        <p:nvPicPr>
          <p:cNvPr id="326" name="Grafik 325">
            <a:extLst>
              <a:ext uri="{FF2B5EF4-FFF2-40B4-BE49-F238E27FC236}">
                <a16:creationId xmlns:a16="http://schemas.microsoft.com/office/drawing/2014/main" id="{2CA032C1-74DF-1F85-6AC5-497F73B852E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4578734" y="2448725"/>
            <a:ext cx="294726" cy="502768"/>
          </a:xfrm>
          <a:prstGeom prst="rect">
            <a:avLst/>
          </a:prstGeom>
        </p:spPr>
      </p:pic>
      <p:pic>
        <p:nvPicPr>
          <p:cNvPr id="328" name="Grafik 327">
            <a:extLst>
              <a:ext uri="{FF2B5EF4-FFF2-40B4-BE49-F238E27FC236}">
                <a16:creationId xmlns:a16="http://schemas.microsoft.com/office/drawing/2014/main" id="{EABA60A3-47D5-E366-5D82-236C5C22C7E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5212616" y="2583500"/>
            <a:ext cx="416084" cy="260053"/>
          </a:xfrm>
          <a:prstGeom prst="rect">
            <a:avLst/>
          </a:prstGeom>
        </p:spPr>
      </p:pic>
      <p:pic>
        <p:nvPicPr>
          <p:cNvPr id="330" name="Grafik 329">
            <a:extLst>
              <a:ext uri="{FF2B5EF4-FFF2-40B4-BE49-F238E27FC236}">
                <a16:creationId xmlns:a16="http://schemas.microsoft.com/office/drawing/2014/main" id="{C277727A-1BE3-3F7E-6C8F-65E33B03F8A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5969610" y="2506210"/>
            <a:ext cx="416084" cy="364074"/>
          </a:xfrm>
          <a:prstGeom prst="rect">
            <a:avLst/>
          </a:prstGeom>
        </p:spPr>
      </p:pic>
      <p:pic>
        <p:nvPicPr>
          <p:cNvPr id="332" name="Grafik 331">
            <a:extLst>
              <a:ext uri="{FF2B5EF4-FFF2-40B4-BE49-F238E27FC236}">
                <a16:creationId xmlns:a16="http://schemas.microsoft.com/office/drawing/2014/main" id="{8737C030-13C3-4367-43D2-896915F6695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6880414" y="2448725"/>
            <a:ext cx="383807" cy="444409"/>
          </a:xfrm>
          <a:prstGeom prst="rect">
            <a:avLst/>
          </a:prstGeom>
        </p:spPr>
      </p:pic>
      <p:pic>
        <p:nvPicPr>
          <p:cNvPr id="334" name="Grafik 333">
            <a:extLst>
              <a:ext uri="{FF2B5EF4-FFF2-40B4-BE49-F238E27FC236}">
                <a16:creationId xmlns:a16="http://schemas.microsoft.com/office/drawing/2014/main" id="{1D637BD3-B7CA-8EF3-F857-D2DDD862B7E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847745" y="3885837"/>
            <a:ext cx="557794" cy="202834"/>
          </a:xfrm>
          <a:prstGeom prst="rect">
            <a:avLst/>
          </a:prstGeom>
        </p:spPr>
      </p:pic>
      <p:pic>
        <p:nvPicPr>
          <p:cNvPr id="412" name="Grafik 411">
            <a:extLst>
              <a:ext uri="{FF2B5EF4-FFF2-40B4-BE49-F238E27FC236}">
                <a16:creationId xmlns:a16="http://schemas.microsoft.com/office/drawing/2014/main" id="{0EAAD5B4-3745-2261-C9E5-CE77539D83A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723193" y="3809542"/>
            <a:ext cx="608503" cy="287349"/>
          </a:xfrm>
          <a:prstGeom prst="rect">
            <a:avLst/>
          </a:prstGeom>
        </p:spPr>
      </p:pic>
      <p:pic>
        <p:nvPicPr>
          <p:cNvPr id="414" name="Grafik 413">
            <a:extLst>
              <a:ext uri="{FF2B5EF4-FFF2-40B4-BE49-F238E27FC236}">
                <a16:creationId xmlns:a16="http://schemas.microsoft.com/office/drawing/2014/main" id="{F630A46E-390A-AC67-A450-844F225FDDD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2704810" y="3885837"/>
            <a:ext cx="523989" cy="202834"/>
          </a:xfrm>
          <a:prstGeom prst="rect">
            <a:avLst/>
          </a:prstGeom>
        </p:spPr>
      </p:pic>
      <p:pic>
        <p:nvPicPr>
          <p:cNvPr id="416" name="Grafik 415">
            <a:extLst>
              <a:ext uri="{FF2B5EF4-FFF2-40B4-BE49-F238E27FC236}">
                <a16:creationId xmlns:a16="http://schemas.microsoft.com/office/drawing/2014/main" id="{1CCC6A16-6023-4951-91B1-0054B27EF11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3588893" y="3885837"/>
            <a:ext cx="456377" cy="202834"/>
          </a:xfrm>
          <a:prstGeom prst="rect">
            <a:avLst/>
          </a:prstGeom>
        </p:spPr>
      </p:pic>
      <p:pic>
        <p:nvPicPr>
          <p:cNvPr id="418" name="Grafik 417">
            <a:extLst>
              <a:ext uri="{FF2B5EF4-FFF2-40B4-BE49-F238E27FC236}">
                <a16:creationId xmlns:a16="http://schemas.microsoft.com/office/drawing/2014/main" id="{65195A43-3456-FC17-9EDB-CCA560EF8AC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4422176" y="3885836"/>
            <a:ext cx="405669" cy="202835"/>
          </a:xfrm>
          <a:prstGeom prst="rect">
            <a:avLst/>
          </a:prstGeom>
        </p:spPr>
      </p:pic>
      <p:pic>
        <p:nvPicPr>
          <p:cNvPr id="420" name="Grafik 419">
            <a:extLst>
              <a:ext uri="{FF2B5EF4-FFF2-40B4-BE49-F238E27FC236}">
                <a16:creationId xmlns:a16="http://schemas.microsoft.com/office/drawing/2014/main" id="{4B41357B-6F00-DD97-1162-3F0F3008E16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5217360" y="3879486"/>
            <a:ext cx="354960" cy="219737"/>
          </a:xfrm>
          <a:prstGeom prst="rect">
            <a:avLst/>
          </a:prstGeom>
        </p:spPr>
      </p:pic>
      <p:pic>
        <p:nvPicPr>
          <p:cNvPr id="422" name="Grafik 421">
            <a:extLst>
              <a:ext uri="{FF2B5EF4-FFF2-40B4-BE49-F238E27FC236}">
                <a16:creationId xmlns:a16="http://schemas.microsoft.com/office/drawing/2014/main" id="{592ACB01-C051-C24E-CA59-8839AFF050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5974442" y="3873137"/>
            <a:ext cx="422571" cy="236640"/>
          </a:xfrm>
          <a:prstGeom prst="rect">
            <a:avLst/>
          </a:prstGeom>
        </p:spPr>
      </p:pic>
      <p:pic>
        <p:nvPicPr>
          <p:cNvPr id="424" name="Grafik 423">
            <a:extLst>
              <a:ext uri="{FF2B5EF4-FFF2-40B4-BE49-F238E27FC236}">
                <a16:creationId xmlns:a16="http://schemas.microsoft.com/office/drawing/2014/main" id="{CAB8FB8E-D930-1ED2-9C14-4D74BE3F0D2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6794934" y="3791819"/>
            <a:ext cx="321154" cy="321154"/>
          </a:xfrm>
          <a:prstGeom prst="rect">
            <a:avLst/>
          </a:prstGeom>
        </p:spPr>
      </p:pic>
      <p:pic>
        <p:nvPicPr>
          <p:cNvPr id="426" name="Grafik 425">
            <a:extLst>
              <a:ext uri="{FF2B5EF4-FFF2-40B4-BE49-F238E27FC236}">
                <a16:creationId xmlns:a16="http://schemas.microsoft.com/office/drawing/2014/main" id="{0F4A4E52-B55A-357B-ED09-353F650D40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8326392" y="4612220"/>
            <a:ext cx="456377" cy="253543"/>
          </a:xfrm>
          <a:prstGeom prst="rect">
            <a:avLst/>
          </a:prstGeom>
        </p:spPr>
      </p:pic>
      <p:pic>
        <p:nvPicPr>
          <p:cNvPr id="428" name="Grafik 427">
            <a:extLst>
              <a:ext uri="{FF2B5EF4-FFF2-40B4-BE49-F238E27FC236}">
                <a16:creationId xmlns:a16="http://schemas.microsoft.com/office/drawing/2014/main" id="{7F7A5E57-70AF-31F3-4A19-6C0AA13547B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9159676" y="4567770"/>
            <a:ext cx="354960" cy="371863"/>
          </a:xfrm>
          <a:prstGeom prst="rect">
            <a:avLst/>
          </a:prstGeom>
        </p:spPr>
      </p:pic>
      <p:pic>
        <p:nvPicPr>
          <p:cNvPr id="432" name="Grafik 431">
            <a:extLst>
              <a:ext uri="{FF2B5EF4-FFF2-40B4-BE49-F238E27FC236}">
                <a16:creationId xmlns:a16="http://schemas.microsoft.com/office/drawing/2014/main" id="{08724FBB-D0EA-2528-4471-61044A65480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8334426" y="3895631"/>
            <a:ext cx="371863" cy="253543"/>
          </a:xfrm>
          <a:prstGeom prst="rect">
            <a:avLst/>
          </a:prstGeom>
        </p:spPr>
      </p:pic>
      <p:pic>
        <p:nvPicPr>
          <p:cNvPr id="434" name="Grafik 433">
            <a:extLst>
              <a:ext uri="{FF2B5EF4-FFF2-40B4-BE49-F238E27FC236}">
                <a16:creationId xmlns:a16="http://schemas.microsoft.com/office/drawing/2014/main" id="{1AD1778D-1D0D-773F-50B4-1FCBD919938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9127766" y="3824977"/>
            <a:ext cx="219737" cy="354960"/>
          </a:xfrm>
          <a:prstGeom prst="rect">
            <a:avLst/>
          </a:prstGeom>
        </p:spPr>
      </p:pic>
      <p:pic>
        <p:nvPicPr>
          <p:cNvPr id="436" name="Grafik 435">
            <a:extLst>
              <a:ext uri="{FF2B5EF4-FFF2-40B4-BE49-F238E27FC236}">
                <a16:creationId xmlns:a16="http://schemas.microsoft.com/office/drawing/2014/main" id="{F7325647-240E-9E4D-F64E-56ED643ED32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7557299" y="4525819"/>
            <a:ext cx="354960" cy="354960"/>
          </a:xfrm>
          <a:prstGeom prst="rect">
            <a:avLst/>
          </a:prstGeom>
        </p:spPr>
      </p:pic>
      <p:pic>
        <p:nvPicPr>
          <p:cNvPr id="438" name="Grafik 437">
            <a:extLst>
              <a:ext uri="{FF2B5EF4-FFF2-40B4-BE49-F238E27FC236}">
                <a16:creationId xmlns:a16="http://schemas.microsoft.com/office/drawing/2014/main" id="{823CCD73-7D8B-8093-28DE-65E11B6C017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877625" y="4377145"/>
            <a:ext cx="497588" cy="472708"/>
          </a:xfrm>
          <a:prstGeom prst="rect">
            <a:avLst/>
          </a:prstGeom>
        </p:spPr>
      </p:pic>
      <p:pic>
        <p:nvPicPr>
          <p:cNvPr id="440" name="Grafik 439">
            <a:extLst>
              <a:ext uri="{FF2B5EF4-FFF2-40B4-BE49-F238E27FC236}">
                <a16:creationId xmlns:a16="http://schemas.microsoft.com/office/drawing/2014/main" id="{76651A21-B789-4C95-D686-E3401356184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901268" y="4482836"/>
            <a:ext cx="229210" cy="360740"/>
          </a:xfrm>
          <a:prstGeom prst="rect">
            <a:avLst/>
          </a:prstGeom>
        </p:spPr>
      </p:pic>
      <p:pic>
        <p:nvPicPr>
          <p:cNvPr id="442" name="Grafik 441">
            <a:extLst>
              <a:ext uri="{FF2B5EF4-FFF2-40B4-BE49-F238E27FC236}">
                <a16:creationId xmlns:a16="http://schemas.microsoft.com/office/drawing/2014/main" id="{2F78ECDA-29F5-FA0E-AFA3-4A370A30A7A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2776859" y="4423623"/>
            <a:ext cx="357923" cy="442140"/>
          </a:xfrm>
          <a:prstGeom prst="rect">
            <a:avLst/>
          </a:prstGeom>
        </p:spPr>
      </p:pic>
      <p:pic>
        <p:nvPicPr>
          <p:cNvPr id="444" name="Grafik 443">
            <a:extLst>
              <a:ext uri="{FF2B5EF4-FFF2-40B4-BE49-F238E27FC236}">
                <a16:creationId xmlns:a16="http://schemas.microsoft.com/office/drawing/2014/main" id="{B10D8709-8DC7-BFE8-383D-939F59CABC4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3665962" y="4422936"/>
            <a:ext cx="304251" cy="492225"/>
          </a:xfrm>
          <a:prstGeom prst="rect">
            <a:avLst/>
          </a:prstGeom>
        </p:spPr>
      </p:pic>
      <p:pic>
        <p:nvPicPr>
          <p:cNvPr id="446" name="Grafik 445">
            <a:extLst>
              <a:ext uri="{FF2B5EF4-FFF2-40B4-BE49-F238E27FC236}">
                <a16:creationId xmlns:a16="http://schemas.microsoft.com/office/drawing/2014/main" id="{DE84F3A5-EAF0-C745-B025-E6E6FDE1A42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4472884" y="4482835"/>
            <a:ext cx="354960" cy="388765"/>
          </a:xfrm>
          <a:prstGeom prst="rect">
            <a:avLst/>
          </a:prstGeom>
        </p:spPr>
      </p:pic>
      <p:pic>
        <p:nvPicPr>
          <p:cNvPr id="448" name="Grafik 447">
            <a:extLst>
              <a:ext uri="{FF2B5EF4-FFF2-40B4-BE49-F238E27FC236}">
                <a16:creationId xmlns:a16="http://schemas.microsoft.com/office/drawing/2014/main" id="{3F23B9B4-1321-192B-C3CD-673909DDE86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5257642" y="4535687"/>
            <a:ext cx="304251" cy="338057"/>
          </a:xfrm>
          <a:prstGeom prst="rect">
            <a:avLst/>
          </a:prstGeom>
        </p:spPr>
      </p:pic>
      <p:pic>
        <p:nvPicPr>
          <p:cNvPr id="450" name="Grafik 449">
            <a:extLst>
              <a:ext uri="{FF2B5EF4-FFF2-40B4-BE49-F238E27FC236}">
                <a16:creationId xmlns:a16="http://schemas.microsoft.com/office/drawing/2014/main" id="{93F0FD61-418B-BF57-7FAF-58B8A8789A9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6020134" y="4575801"/>
            <a:ext cx="354960" cy="219737"/>
          </a:xfrm>
          <a:prstGeom prst="rect">
            <a:avLst/>
          </a:prstGeom>
        </p:spPr>
      </p:pic>
      <p:pic>
        <p:nvPicPr>
          <p:cNvPr id="452" name="Grafik 451">
            <a:extLst>
              <a:ext uri="{FF2B5EF4-FFF2-40B4-BE49-F238E27FC236}">
                <a16:creationId xmlns:a16="http://schemas.microsoft.com/office/drawing/2014/main" id="{EAA22D3E-B9CB-ED82-7A0B-ED2476E724B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6873725" y="4522919"/>
            <a:ext cx="202834" cy="354960"/>
          </a:xfrm>
          <a:prstGeom prst="rect">
            <a:avLst/>
          </a:prstGeom>
        </p:spPr>
      </p:pic>
      <p:pic>
        <p:nvPicPr>
          <p:cNvPr id="454" name="Grafik 453">
            <a:extLst>
              <a:ext uri="{FF2B5EF4-FFF2-40B4-BE49-F238E27FC236}">
                <a16:creationId xmlns:a16="http://schemas.microsoft.com/office/drawing/2014/main" id="{05E276DB-65A0-D99B-73B0-576E910E704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1059341" y="5489617"/>
            <a:ext cx="227457" cy="581280"/>
          </a:xfrm>
          <a:prstGeom prst="rect">
            <a:avLst/>
          </a:prstGeom>
        </p:spPr>
      </p:pic>
      <p:pic>
        <p:nvPicPr>
          <p:cNvPr id="456" name="Grafik 455">
            <a:extLst>
              <a:ext uri="{FF2B5EF4-FFF2-40B4-BE49-F238E27FC236}">
                <a16:creationId xmlns:a16="http://schemas.microsoft.com/office/drawing/2014/main" id="{D150E168-5E10-7EB8-2FC4-6B9A64AECFC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1799373" y="5462311"/>
            <a:ext cx="176912" cy="606556"/>
          </a:xfrm>
          <a:prstGeom prst="rect">
            <a:avLst/>
          </a:prstGeom>
        </p:spPr>
      </p:pic>
      <p:pic>
        <p:nvPicPr>
          <p:cNvPr id="458" name="Grafik 457">
            <a:extLst>
              <a:ext uri="{FF2B5EF4-FFF2-40B4-BE49-F238E27FC236}">
                <a16:creationId xmlns:a16="http://schemas.microsoft.com/office/drawing/2014/main" id="{4F41714A-1581-37DE-40C5-AEFAFCEC399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2485709" y="5715931"/>
            <a:ext cx="278512" cy="352782"/>
          </a:xfrm>
          <a:prstGeom prst="rect">
            <a:avLst/>
          </a:prstGeom>
        </p:spPr>
      </p:pic>
      <p:pic>
        <p:nvPicPr>
          <p:cNvPr id="460" name="Grafik 459">
            <a:extLst>
              <a:ext uri="{FF2B5EF4-FFF2-40B4-BE49-F238E27FC236}">
                <a16:creationId xmlns:a16="http://schemas.microsoft.com/office/drawing/2014/main" id="{0E77E075-69DE-85A4-6DD6-3F64083B6A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3330235" y="5583362"/>
            <a:ext cx="389918" cy="482756"/>
          </a:xfrm>
          <a:prstGeom prst="rect">
            <a:avLst/>
          </a:prstGeom>
        </p:spPr>
      </p:pic>
      <p:pic>
        <p:nvPicPr>
          <p:cNvPr id="462" name="Grafik 461">
            <a:extLst>
              <a:ext uri="{FF2B5EF4-FFF2-40B4-BE49-F238E27FC236}">
                <a16:creationId xmlns:a16="http://schemas.microsoft.com/office/drawing/2014/main" id="{5FAEB760-9061-EC02-A85F-554B9B6624E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4222665" y="5706647"/>
            <a:ext cx="222810" cy="371350"/>
          </a:xfrm>
          <a:prstGeom prst="rect">
            <a:avLst/>
          </a:prstGeom>
        </p:spPr>
      </p:pic>
      <p:pic>
        <p:nvPicPr>
          <p:cNvPr id="464" name="Grafik 463">
            <a:extLst>
              <a:ext uri="{FF2B5EF4-FFF2-40B4-BE49-F238E27FC236}">
                <a16:creationId xmlns:a16="http://schemas.microsoft.com/office/drawing/2014/main" id="{72D664D8-7306-4E21-4728-768264B992D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5000796" y="5645005"/>
            <a:ext cx="222811" cy="427053"/>
          </a:xfrm>
          <a:prstGeom prst="rect">
            <a:avLst/>
          </a:prstGeom>
        </p:spPr>
      </p:pic>
      <p:pic>
        <p:nvPicPr>
          <p:cNvPr id="466" name="Grafik 465">
            <a:extLst>
              <a:ext uri="{FF2B5EF4-FFF2-40B4-BE49-F238E27FC236}">
                <a16:creationId xmlns:a16="http://schemas.microsoft.com/office/drawing/2014/main" id="{5D58E3E8-A210-0E8F-B1E9-3F8E7DDF596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778928" y="5626668"/>
            <a:ext cx="389918" cy="501324"/>
          </a:xfrm>
          <a:prstGeom prst="rect">
            <a:avLst/>
          </a:prstGeom>
        </p:spPr>
      </p:pic>
      <p:pic>
        <p:nvPicPr>
          <p:cNvPr id="468" name="Grafik 467">
            <a:extLst>
              <a:ext uri="{FF2B5EF4-FFF2-40B4-BE49-F238E27FC236}">
                <a16:creationId xmlns:a16="http://schemas.microsoft.com/office/drawing/2014/main" id="{059109C8-3DF0-E1FC-59C7-EA95F62D729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6671360" y="5603911"/>
            <a:ext cx="482754" cy="464187"/>
          </a:xfrm>
          <a:prstGeom prst="rect">
            <a:avLst/>
          </a:prstGeom>
        </p:spPr>
      </p:pic>
      <p:pic>
        <p:nvPicPr>
          <p:cNvPr id="470" name="Grafik 469">
            <a:extLst>
              <a:ext uri="{FF2B5EF4-FFF2-40B4-BE49-F238E27FC236}">
                <a16:creationId xmlns:a16="http://schemas.microsoft.com/office/drawing/2014/main" id="{8C02F02E-F7BE-AE10-D2DA-FDC587229B5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7627290" y="5727193"/>
            <a:ext cx="389918" cy="352783"/>
          </a:xfrm>
          <a:prstGeom prst="rect">
            <a:avLst/>
          </a:prstGeom>
        </p:spPr>
      </p:pic>
      <p:pic>
        <p:nvPicPr>
          <p:cNvPr id="472" name="Grafik 471">
            <a:extLst>
              <a:ext uri="{FF2B5EF4-FFF2-40B4-BE49-F238E27FC236}">
                <a16:creationId xmlns:a16="http://schemas.microsoft.com/office/drawing/2014/main" id="{E81D1CE0-54C7-6EFD-6753-431631CE9A7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8519721" y="5562816"/>
            <a:ext cx="427052" cy="501322"/>
          </a:xfrm>
          <a:prstGeom prst="rect">
            <a:avLst/>
          </a:prstGeom>
        </p:spPr>
      </p:pic>
      <p:pic>
        <p:nvPicPr>
          <p:cNvPr id="474" name="Grafik 473">
            <a:extLst>
              <a:ext uri="{FF2B5EF4-FFF2-40B4-BE49-F238E27FC236}">
                <a16:creationId xmlns:a16="http://schemas.microsoft.com/office/drawing/2014/main" id="{6C7D539B-81FD-D660-71A5-D8A8B988295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437551" y="5624457"/>
            <a:ext cx="501322" cy="44562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C214C74-0A9B-40B4-B0A8-CAEFF9D0A2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7514009" y="3903777"/>
            <a:ext cx="395419" cy="23725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EBAEABA-C829-040B-45A1-08B3FF641C6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10403840" y="5698724"/>
            <a:ext cx="194887" cy="365413"/>
          </a:xfrm>
          <a:prstGeom prst="rect">
            <a:avLst/>
          </a:prstGeom>
        </p:spPr>
      </p:pic>
      <p:sp>
        <p:nvSpPr>
          <p:cNvPr id="8" name="Textfeld 10">
            <a:extLst>
              <a:ext uri="{FF2B5EF4-FFF2-40B4-BE49-F238E27FC236}">
                <a16:creationId xmlns:a16="http://schemas.microsoft.com/office/drawing/2014/main" id="{415A5922-5A9E-DC8A-17DF-E96B059FD476}"/>
              </a:ext>
            </a:extLst>
          </p:cNvPr>
          <p:cNvSpPr/>
          <p:nvPr/>
        </p:nvSpPr>
        <p:spPr>
          <a:xfrm>
            <a:off x="609600" y="477433"/>
            <a:ext cx="324936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2000" strike="noStrike" spc="-1" dirty="0">
                <a:ea typeface="Noto Sans Medium" panose="020B0502040504020204" pitchFamily="34" charset="0"/>
                <a:cs typeface="Noto Sans Medium" panose="020B0502040504020204" pitchFamily="34" charset="0"/>
              </a:rPr>
              <a:t>Außenraum / Umwelt</a:t>
            </a:r>
          </a:p>
        </p:txBody>
      </p:sp>
      <p:sp>
        <p:nvSpPr>
          <p:cNvPr id="10" name="Textfeld 10">
            <a:extLst>
              <a:ext uri="{FF2B5EF4-FFF2-40B4-BE49-F238E27FC236}">
                <a16:creationId xmlns:a16="http://schemas.microsoft.com/office/drawing/2014/main" id="{33B9D2E9-5B10-13D9-9143-9B0F9677C622}"/>
              </a:ext>
            </a:extLst>
          </p:cNvPr>
          <p:cNvSpPr/>
          <p:nvPr/>
        </p:nvSpPr>
        <p:spPr>
          <a:xfrm>
            <a:off x="609600" y="3336247"/>
            <a:ext cx="324936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2000" strike="noStrike" spc="-1" dirty="0">
                <a:ea typeface="Noto Sans Medium" panose="020B0502040504020204" pitchFamily="34" charset="0"/>
                <a:cs typeface="Noto Sans Medium" panose="020B0502040504020204" pitchFamily="34" charset="0"/>
              </a:rPr>
              <a:t>Transport / Navigation</a:t>
            </a:r>
          </a:p>
        </p:txBody>
      </p:sp>
      <p:sp>
        <p:nvSpPr>
          <p:cNvPr id="12" name="Textfeld 10">
            <a:extLst>
              <a:ext uri="{FF2B5EF4-FFF2-40B4-BE49-F238E27FC236}">
                <a16:creationId xmlns:a16="http://schemas.microsoft.com/office/drawing/2014/main" id="{44D41725-1D70-440B-BC2D-A9D0D1993ADF}"/>
              </a:ext>
            </a:extLst>
          </p:cNvPr>
          <p:cNvSpPr/>
          <p:nvPr/>
        </p:nvSpPr>
        <p:spPr>
          <a:xfrm>
            <a:off x="609600" y="5067511"/>
            <a:ext cx="324936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2000" strike="noStrike" spc="-1" dirty="0">
                <a:ea typeface="Noto Sans Medium" panose="020B0502040504020204" pitchFamily="34" charset="0"/>
                <a:cs typeface="Noto Sans Medium" panose="020B0502040504020204" pitchFamily="34" charset="0"/>
              </a:rPr>
              <a:t>Food</a:t>
            </a:r>
          </a:p>
        </p:txBody>
      </p:sp>
    </p:spTree>
    <p:extLst>
      <p:ext uri="{BB962C8B-B14F-4D97-AF65-F5344CB8AC3E}">
        <p14:creationId xmlns:p14="http://schemas.microsoft.com/office/powerpoint/2010/main" val="3991411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2C7C2-CBE0-E9FA-C624-6712A1735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F3ACC8C-1488-5E34-AC2E-8B7D355658D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55314" y="1029371"/>
            <a:ext cx="347869" cy="36443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732906D-D70A-D7E9-EAF2-54728C5EC77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3462" y="1087564"/>
            <a:ext cx="530085" cy="19878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A3D8CC6-6671-8845-87EE-A3FF4AA99BE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4099" y="1048304"/>
            <a:ext cx="331304" cy="33130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B57DA0A-8CA0-1FE1-066B-E820121323F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428" y="1035719"/>
            <a:ext cx="298173" cy="34787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0A2E5E6-E630-2F23-D777-580B3EEE825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35393" y="1006008"/>
            <a:ext cx="300658" cy="35977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83DC746-2C1D-060D-97FA-956775547C8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34586" y="1072716"/>
            <a:ext cx="300659" cy="30065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7E18EB3-DE50-CC58-9356-5DA4C7C0817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23032" y="964105"/>
            <a:ext cx="356590" cy="47545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AC4FEFA-B94C-0563-C372-F0769D7B5B0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87707" y="1035720"/>
            <a:ext cx="347869" cy="347869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9AEC20D-9231-1B13-5E9E-32B9D279D97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45282" y="1035720"/>
            <a:ext cx="347869" cy="34786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856F532-5703-BDD9-9F9E-790A9A0A84B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58635" y="1042071"/>
            <a:ext cx="397565" cy="33130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91A6E290-3EB6-0DEE-64CF-5F6DAFE5EB4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35166" y="1113475"/>
            <a:ext cx="366918" cy="2599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88A83F8-86BB-E054-923A-272A7FA44E8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665981" y="968880"/>
            <a:ext cx="298363" cy="46619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E842CC7C-03C1-4A1C-F06F-AA37422F9D6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55314" y="1860613"/>
            <a:ext cx="281609" cy="314739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521A804D-C656-EA69-3F62-A16A93EDD7F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812362" y="1881043"/>
            <a:ext cx="298173" cy="314739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87985649-5BBA-9B09-A273-ABD7667792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689189" y="1768252"/>
            <a:ext cx="347869" cy="380999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3DF926BE-D9AC-2CEF-679F-5B33BB35BBB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485037" y="1866963"/>
            <a:ext cx="496955" cy="298173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BC06C671-56B2-17D1-5754-34588E90EF6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469766" y="1905064"/>
            <a:ext cx="231912" cy="198782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A03C1BC5-B415-6426-F548-A8285179B76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211343" y="1841564"/>
            <a:ext cx="364434" cy="364434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81DB0F3F-2F26-E70A-E98E-28EFA513EA3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100823" y="1847914"/>
            <a:ext cx="380999" cy="364434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07676202-5F91-6A0F-1382-3467B559526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079424" y="1841564"/>
            <a:ext cx="364434" cy="364434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DD4B6FDD-104B-98AE-CEA6-D17B54AD4FC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985686" y="1860613"/>
            <a:ext cx="314739" cy="314739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FF8C036B-9BEB-773C-09EC-2785684F4CE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871335" y="1860613"/>
            <a:ext cx="364435" cy="314739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8D2EEA24-A171-98F1-8BB0-6C80647CF78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754214" y="1847912"/>
            <a:ext cx="347870" cy="347870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38CF10C4-A182-AF7D-01FA-DE42AC6F496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647283" y="1891259"/>
            <a:ext cx="314739" cy="314739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DDF59321-9FF9-C40A-23CF-0BC7479D30D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36551" y="2593910"/>
            <a:ext cx="265043" cy="331304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A77357D9-ABD4-44AE-EF15-BD22DEF2F39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878067" y="2535238"/>
            <a:ext cx="166761" cy="437746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738398F1-FBEE-271D-BA71-B5F21B06ABA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779742" y="2553389"/>
            <a:ext cx="166761" cy="437746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BD0FAB0D-2136-2156-9F16-36C24A38D2C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643787" y="2539843"/>
            <a:ext cx="179454" cy="418726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64180D3A-D121-BD61-FC3B-3634E1CC702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4461483" y="2593909"/>
            <a:ext cx="248478" cy="347869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40950581-7B6B-4DF8-02CB-868CCE91A7E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289851" y="2600260"/>
            <a:ext cx="231913" cy="331304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9C0B20B8-24E3-E3CF-8B86-FB39C0DA918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155558" y="2612960"/>
            <a:ext cx="231913" cy="331304"/>
          </a:xfrm>
          <a:prstGeom prst="rect">
            <a:avLst/>
          </a:prstGeom>
        </p:spPr>
      </p:pic>
      <p:pic>
        <p:nvPicPr>
          <p:cNvPr id="483" name="Grafik 482">
            <a:extLst>
              <a:ext uri="{FF2B5EF4-FFF2-40B4-BE49-F238E27FC236}">
                <a16:creationId xmlns:a16="http://schemas.microsoft.com/office/drawing/2014/main" id="{3BAE26C0-E563-B8F0-40B9-323FE9FC688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038011" y="2606610"/>
            <a:ext cx="447260" cy="331304"/>
          </a:xfrm>
          <a:prstGeom prst="rect">
            <a:avLst/>
          </a:prstGeom>
        </p:spPr>
      </p:pic>
      <p:pic>
        <p:nvPicPr>
          <p:cNvPr id="485" name="Grafik 484">
            <a:extLst>
              <a:ext uri="{FF2B5EF4-FFF2-40B4-BE49-F238E27FC236}">
                <a16:creationId xmlns:a16="http://schemas.microsoft.com/office/drawing/2014/main" id="{E2926300-F7A2-8406-2607-D0E6F9F30B3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8024943" y="2600260"/>
            <a:ext cx="231913" cy="331304"/>
          </a:xfrm>
          <a:prstGeom prst="rect">
            <a:avLst/>
          </a:prstGeom>
        </p:spPr>
      </p:pic>
      <p:pic>
        <p:nvPicPr>
          <p:cNvPr id="487" name="Grafik 486">
            <a:extLst>
              <a:ext uri="{FF2B5EF4-FFF2-40B4-BE49-F238E27FC236}">
                <a16:creationId xmlns:a16="http://schemas.microsoft.com/office/drawing/2014/main" id="{045D40A0-2DFB-B807-F341-8A00F9D5792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8922135" y="2600260"/>
            <a:ext cx="231913" cy="331304"/>
          </a:xfrm>
          <a:prstGeom prst="rect">
            <a:avLst/>
          </a:prstGeom>
        </p:spPr>
      </p:pic>
      <p:pic>
        <p:nvPicPr>
          <p:cNvPr id="489" name="Grafik 488">
            <a:extLst>
              <a:ext uri="{FF2B5EF4-FFF2-40B4-BE49-F238E27FC236}">
                <a16:creationId xmlns:a16="http://schemas.microsoft.com/office/drawing/2014/main" id="{6000D0D9-5060-EB76-E9CD-E15C653CF19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9777116" y="2639740"/>
            <a:ext cx="283755" cy="283755"/>
          </a:xfrm>
          <a:prstGeom prst="rect">
            <a:avLst/>
          </a:prstGeom>
        </p:spPr>
      </p:pic>
      <p:pic>
        <p:nvPicPr>
          <p:cNvPr id="491" name="Grafik 490">
            <a:extLst>
              <a:ext uri="{FF2B5EF4-FFF2-40B4-BE49-F238E27FC236}">
                <a16:creationId xmlns:a16="http://schemas.microsoft.com/office/drawing/2014/main" id="{776947D3-1AD1-6080-29A5-74DDEC9A801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0609045" y="2600259"/>
            <a:ext cx="391215" cy="391215"/>
          </a:xfrm>
          <a:prstGeom prst="rect">
            <a:avLst/>
          </a:prstGeom>
        </p:spPr>
      </p:pic>
      <p:pic>
        <p:nvPicPr>
          <p:cNvPr id="493" name="Grafik 492">
            <a:extLst>
              <a:ext uri="{FF2B5EF4-FFF2-40B4-BE49-F238E27FC236}">
                <a16:creationId xmlns:a16="http://schemas.microsoft.com/office/drawing/2014/main" id="{772A310F-A154-522A-CBC5-EC55D46AB54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972837" y="3404204"/>
            <a:ext cx="295680" cy="295680"/>
          </a:xfrm>
          <a:prstGeom prst="rect">
            <a:avLst/>
          </a:prstGeom>
        </p:spPr>
      </p:pic>
      <p:pic>
        <p:nvPicPr>
          <p:cNvPr id="495" name="Grafik 494">
            <a:extLst>
              <a:ext uri="{FF2B5EF4-FFF2-40B4-BE49-F238E27FC236}">
                <a16:creationId xmlns:a16="http://schemas.microsoft.com/office/drawing/2014/main" id="{C5FE16AE-9030-A6DE-1E9F-512D7973238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877594" y="3419152"/>
            <a:ext cx="132523" cy="309220"/>
          </a:xfrm>
          <a:prstGeom prst="rect">
            <a:avLst/>
          </a:prstGeom>
        </p:spPr>
      </p:pic>
      <p:pic>
        <p:nvPicPr>
          <p:cNvPr id="497" name="Grafik 496">
            <a:extLst>
              <a:ext uri="{FF2B5EF4-FFF2-40B4-BE49-F238E27FC236}">
                <a16:creationId xmlns:a16="http://schemas.microsoft.com/office/drawing/2014/main" id="{64FC3067-5885-DC4D-213D-F1FF0042A79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2672875" y="3432692"/>
            <a:ext cx="295680" cy="295680"/>
          </a:xfrm>
          <a:prstGeom prst="rect">
            <a:avLst/>
          </a:prstGeom>
        </p:spPr>
      </p:pic>
      <p:pic>
        <p:nvPicPr>
          <p:cNvPr id="499" name="Grafik 498">
            <a:extLst>
              <a:ext uri="{FF2B5EF4-FFF2-40B4-BE49-F238E27FC236}">
                <a16:creationId xmlns:a16="http://schemas.microsoft.com/office/drawing/2014/main" id="{785BA706-73AE-F20B-1F70-70753B3A638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567862" y="3386854"/>
            <a:ext cx="331304" cy="331304"/>
          </a:xfrm>
          <a:prstGeom prst="rect">
            <a:avLst/>
          </a:prstGeom>
        </p:spPr>
      </p:pic>
      <p:pic>
        <p:nvPicPr>
          <p:cNvPr id="501" name="Grafik 500">
            <a:extLst>
              <a:ext uri="{FF2B5EF4-FFF2-40B4-BE49-F238E27FC236}">
                <a16:creationId xmlns:a16="http://schemas.microsoft.com/office/drawing/2014/main" id="{0D775E2C-4E32-FCE4-C93E-1BBB7A9068E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4428353" y="3421424"/>
            <a:ext cx="314739" cy="265043"/>
          </a:xfrm>
          <a:prstGeom prst="rect">
            <a:avLst/>
          </a:prstGeom>
        </p:spPr>
      </p:pic>
      <p:pic>
        <p:nvPicPr>
          <p:cNvPr id="503" name="Grafik 502">
            <a:extLst>
              <a:ext uri="{FF2B5EF4-FFF2-40B4-BE49-F238E27FC236}">
                <a16:creationId xmlns:a16="http://schemas.microsoft.com/office/drawing/2014/main" id="{D7BF6FAE-012F-898E-6559-C8D9891B04D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5208449" y="3301831"/>
            <a:ext cx="388762" cy="468115"/>
          </a:xfrm>
          <a:prstGeom prst="rect">
            <a:avLst/>
          </a:prstGeom>
        </p:spPr>
      </p:pic>
      <p:pic>
        <p:nvPicPr>
          <p:cNvPr id="505" name="Grafik 504">
            <a:extLst>
              <a:ext uri="{FF2B5EF4-FFF2-40B4-BE49-F238E27FC236}">
                <a16:creationId xmlns:a16="http://schemas.microsoft.com/office/drawing/2014/main" id="{4C8A0EB2-4D68-4B57-C689-B1B0681E62F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6135357" y="3437654"/>
            <a:ext cx="513520" cy="198782"/>
          </a:xfrm>
          <a:prstGeom prst="rect">
            <a:avLst/>
          </a:prstGeom>
        </p:spPr>
      </p:pic>
      <p:pic>
        <p:nvPicPr>
          <p:cNvPr id="507" name="Grafik 506">
            <a:extLst>
              <a:ext uri="{FF2B5EF4-FFF2-40B4-BE49-F238E27FC236}">
                <a16:creationId xmlns:a16="http://schemas.microsoft.com/office/drawing/2014/main" id="{7D32C2F0-B197-FC3F-A26E-CD7E1476DAD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7071142" y="3386853"/>
            <a:ext cx="380999" cy="347869"/>
          </a:xfrm>
          <a:prstGeom prst="rect">
            <a:avLst/>
          </a:prstGeom>
        </p:spPr>
      </p:pic>
      <p:pic>
        <p:nvPicPr>
          <p:cNvPr id="509" name="Grafik 508">
            <a:extLst>
              <a:ext uri="{FF2B5EF4-FFF2-40B4-BE49-F238E27FC236}">
                <a16:creationId xmlns:a16="http://schemas.microsoft.com/office/drawing/2014/main" id="{0E5FC264-5791-6321-A9E0-7E86B048D5D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8079601" y="3380503"/>
            <a:ext cx="149087" cy="347869"/>
          </a:xfrm>
          <a:prstGeom prst="rect">
            <a:avLst/>
          </a:prstGeom>
        </p:spPr>
      </p:pic>
      <p:pic>
        <p:nvPicPr>
          <p:cNvPr id="511" name="Grafik 510">
            <a:extLst>
              <a:ext uri="{FF2B5EF4-FFF2-40B4-BE49-F238E27FC236}">
                <a16:creationId xmlns:a16="http://schemas.microsoft.com/office/drawing/2014/main" id="{1C62E6A8-9DBF-6A29-255F-6B4A356E9BD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8934836" y="3380503"/>
            <a:ext cx="198782" cy="347869"/>
          </a:xfrm>
          <a:prstGeom prst="rect">
            <a:avLst/>
          </a:prstGeom>
        </p:spPr>
      </p:pic>
      <p:pic>
        <p:nvPicPr>
          <p:cNvPr id="385" name="Grafik 384">
            <a:extLst>
              <a:ext uri="{FF2B5EF4-FFF2-40B4-BE49-F238E27FC236}">
                <a16:creationId xmlns:a16="http://schemas.microsoft.com/office/drawing/2014/main" id="{BEEEACAF-3E15-898C-FFB2-B8F046FD91E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9686689" y="3405903"/>
            <a:ext cx="397564" cy="298173"/>
          </a:xfrm>
          <a:prstGeom prst="rect">
            <a:avLst/>
          </a:prstGeom>
        </p:spPr>
      </p:pic>
      <p:pic>
        <p:nvPicPr>
          <p:cNvPr id="387" name="Grafik 386">
            <a:extLst>
              <a:ext uri="{FF2B5EF4-FFF2-40B4-BE49-F238E27FC236}">
                <a16:creationId xmlns:a16="http://schemas.microsoft.com/office/drawing/2014/main" id="{52E8044C-D6C2-F069-5018-C31AF4B2E34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0605870" y="3437654"/>
            <a:ext cx="397564" cy="198782"/>
          </a:xfrm>
          <a:prstGeom prst="rect">
            <a:avLst/>
          </a:prstGeom>
        </p:spPr>
      </p:pic>
      <p:pic>
        <p:nvPicPr>
          <p:cNvPr id="389" name="Grafik 388">
            <a:extLst>
              <a:ext uri="{FF2B5EF4-FFF2-40B4-BE49-F238E27FC236}">
                <a16:creationId xmlns:a16="http://schemas.microsoft.com/office/drawing/2014/main" id="{AA110AC5-D9DD-CF04-A8F1-1C2859BDC5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953842" y="4134540"/>
            <a:ext cx="248478" cy="331304"/>
          </a:xfrm>
          <a:prstGeom prst="rect">
            <a:avLst/>
          </a:prstGeom>
        </p:spPr>
      </p:pic>
      <p:pic>
        <p:nvPicPr>
          <p:cNvPr id="391" name="Grafik 390">
            <a:extLst>
              <a:ext uri="{FF2B5EF4-FFF2-40B4-BE49-F238E27FC236}">
                <a16:creationId xmlns:a16="http://schemas.microsoft.com/office/drawing/2014/main" id="{98759EFE-A144-87BA-0699-85ED33A81DC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857642" y="4172640"/>
            <a:ext cx="281608" cy="248478"/>
          </a:xfrm>
          <a:prstGeom prst="rect">
            <a:avLst/>
          </a:prstGeom>
        </p:spPr>
      </p:pic>
      <p:pic>
        <p:nvPicPr>
          <p:cNvPr id="397" name="Grafik 396">
            <a:extLst>
              <a:ext uri="{FF2B5EF4-FFF2-40B4-BE49-F238E27FC236}">
                <a16:creationId xmlns:a16="http://schemas.microsoft.com/office/drawing/2014/main" id="{12E3C889-7B59-D61A-057B-DB17C863691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4436635" y="4191689"/>
            <a:ext cx="298174" cy="231913"/>
          </a:xfrm>
          <a:prstGeom prst="rect">
            <a:avLst/>
          </a:prstGeom>
        </p:spPr>
      </p:pic>
      <p:pic>
        <p:nvPicPr>
          <p:cNvPr id="399" name="Grafik 398">
            <a:extLst>
              <a:ext uri="{FF2B5EF4-FFF2-40B4-BE49-F238E27FC236}">
                <a16:creationId xmlns:a16="http://schemas.microsoft.com/office/drawing/2014/main" id="{11D8B87A-3701-0127-A8AC-A6EB467CA3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5248013" y="4191689"/>
            <a:ext cx="314739" cy="265043"/>
          </a:xfrm>
          <a:prstGeom prst="rect">
            <a:avLst/>
          </a:prstGeom>
        </p:spPr>
      </p:pic>
      <p:pic>
        <p:nvPicPr>
          <p:cNvPr id="401" name="Grafik 400">
            <a:extLst>
              <a:ext uri="{FF2B5EF4-FFF2-40B4-BE49-F238E27FC236}">
                <a16:creationId xmlns:a16="http://schemas.microsoft.com/office/drawing/2014/main" id="{A9AAE86A-6408-3514-C408-C66551CABDA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6154499" y="4140890"/>
            <a:ext cx="298174" cy="331304"/>
          </a:xfrm>
          <a:prstGeom prst="rect">
            <a:avLst/>
          </a:prstGeom>
        </p:spPr>
      </p:pic>
      <p:pic>
        <p:nvPicPr>
          <p:cNvPr id="403" name="Grafik 402">
            <a:extLst>
              <a:ext uri="{FF2B5EF4-FFF2-40B4-BE49-F238E27FC236}">
                <a16:creationId xmlns:a16="http://schemas.microsoft.com/office/drawing/2014/main" id="{A8C67BB6-F532-E96B-FEC7-5A4B4D7FBE2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072455" y="4110385"/>
            <a:ext cx="378373" cy="378373"/>
          </a:xfrm>
          <a:prstGeom prst="rect">
            <a:avLst/>
          </a:prstGeom>
        </p:spPr>
      </p:pic>
      <p:pic>
        <p:nvPicPr>
          <p:cNvPr id="405" name="Grafik 404">
            <a:extLst>
              <a:ext uri="{FF2B5EF4-FFF2-40B4-BE49-F238E27FC236}">
                <a16:creationId xmlns:a16="http://schemas.microsoft.com/office/drawing/2014/main" id="{F2E073E3-7837-DBB1-DB10-5AEFE87FF98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8008744" y="4181390"/>
            <a:ext cx="290803" cy="290803"/>
          </a:xfrm>
          <a:prstGeom prst="rect">
            <a:avLst/>
          </a:prstGeom>
        </p:spPr>
      </p:pic>
      <p:pic>
        <p:nvPicPr>
          <p:cNvPr id="407" name="Grafik 406">
            <a:extLst>
              <a:ext uri="{FF2B5EF4-FFF2-40B4-BE49-F238E27FC236}">
                <a16:creationId xmlns:a16="http://schemas.microsoft.com/office/drawing/2014/main" id="{5734DD68-DCD4-A8C6-35D3-D0EFCF28B13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8884036" y="4181390"/>
            <a:ext cx="290803" cy="290803"/>
          </a:xfrm>
          <a:prstGeom prst="rect">
            <a:avLst/>
          </a:prstGeom>
        </p:spPr>
      </p:pic>
      <p:pic>
        <p:nvPicPr>
          <p:cNvPr id="409" name="Grafik 408">
            <a:extLst>
              <a:ext uri="{FF2B5EF4-FFF2-40B4-BE49-F238E27FC236}">
                <a16:creationId xmlns:a16="http://schemas.microsoft.com/office/drawing/2014/main" id="{E8997AF3-4D7B-F19F-242F-DA58FB34964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9754214" y="4140891"/>
            <a:ext cx="347870" cy="341518"/>
          </a:xfrm>
          <a:prstGeom prst="rect">
            <a:avLst/>
          </a:prstGeom>
        </p:spPr>
      </p:pic>
      <p:pic>
        <p:nvPicPr>
          <p:cNvPr id="512" name="Grafik 511">
            <a:extLst>
              <a:ext uri="{FF2B5EF4-FFF2-40B4-BE49-F238E27FC236}">
                <a16:creationId xmlns:a16="http://schemas.microsoft.com/office/drawing/2014/main" id="{D0C5C546-EA68-B9F9-C334-0BE0468362E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0605870" y="4066623"/>
            <a:ext cx="397564" cy="463825"/>
          </a:xfrm>
          <a:prstGeom prst="rect">
            <a:avLst/>
          </a:prstGeom>
        </p:spPr>
      </p:pic>
      <p:pic>
        <p:nvPicPr>
          <p:cNvPr id="525" name="Grafik 524">
            <a:extLst>
              <a:ext uri="{FF2B5EF4-FFF2-40B4-BE49-F238E27FC236}">
                <a16:creationId xmlns:a16="http://schemas.microsoft.com/office/drawing/2014/main" id="{C39880CC-02E0-6F20-7AA5-28FA41AF1B6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3664561" y="4821256"/>
            <a:ext cx="137906" cy="400095"/>
          </a:xfrm>
          <a:prstGeom prst="rect">
            <a:avLst/>
          </a:prstGeom>
        </p:spPr>
      </p:pic>
      <p:pic>
        <p:nvPicPr>
          <p:cNvPr id="527" name="Grafik 526">
            <a:extLst>
              <a:ext uri="{FF2B5EF4-FFF2-40B4-BE49-F238E27FC236}">
                <a16:creationId xmlns:a16="http://schemas.microsoft.com/office/drawing/2014/main" id="{FCF1C0EB-218D-BA8E-C7D3-7794B440B93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2737229" y="4878960"/>
            <a:ext cx="298174" cy="331304"/>
          </a:xfrm>
          <a:prstGeom prst="rect">
            <a:avLst/>
          </a:prstGeom>
        </p:spPr>
      </p:pic>
      <p:pic>
        <p:nvPicPr>
          <p:cNvPr id="529" name="Grafik 528">
            <a:extLst>
              <a:ext uri="{FF2B5EF4-FFF2-40B4-BE49-F238E27FC236}">
                <a16:creationId xmlns:a16="http://schemas.microsoft.com/office/drawing/2014/main" id="{5D1A9F1B-6C77-7B5A-1B82-4A28D299ED4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1852074" y="4924986"/>
            <a:ext cx="320211" cy="278444"/>
          </a:xfrm>
          <a:prstGeom prst="rect">
            <a:avLst/>
          </a:prstGeom>
        </p:spPr>
      </p:pic>
      <p:pic>
        <p:nvPicPr>
          <p:cNvPr id="531" name="Grafik 530">
            <a:extLst>
              <a:ext uri="{FF2B5EF4-FFF2-40B4-BE49-F238E27FC236}">
                <a16:creationId xmlns:a16="http://schemas.microsoft.com/office/drawing/2014/main" id="{4BA9B553-B770-F5AC-76C9-E03DF6DA379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923851" y="4865775"/>
            <a:ext cx="298173" cy="347869"/>
          </a:xfrm>
          <a:prstGeom prst="rect">
            <a:avLst/>
          </a:prstGeom>
        </p:spPr>
      </p:pic>
      <p:pic>
        <p:nvPicPr>
          <p:cNvPr id="533" name="Grafik 532">
            <a:extLst>
              <a:ext uri="{FF2B5EF4-FFF2-40B4-BE49-F238E27FC236}">
                <a16:creationId xmlns:a16="http://schemas.microsoft.com/office/drawing/2014/main" id="{2A0B10F2-F753-1F31-9F20-9227DF1DE3D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8090723" y="4865775"/>
            <a:ext cx="149087" cy="347869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F7D91601-5D4A-5E84-6900-B23B1C30123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4436636" y="4903711"/>
            <a:ext cx="298173" cy="347869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B35001D3-C33D-A0EA-B728-07D6BBEE98B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6163797" y="4912098"/>
            <a:ext cx="259968" cy="305845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65FF3DBC-ADAA-58B3-DE13-54678CA84CE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160418" y="4878475"/>
            <a:ext cx="496956" cy="314739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2EE475B7-1845-4BE8-E7BC-A15654EDDDB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7071141" y="4909071"/>
            <a:ext cx="381000" cy="331304"/>
          </a:xfrm>
          <a:prstGeom prst="rect">
            <a:avLst/>
          </a:prstGeom>
        </p:spPr>
      </p:pic>
      <p:pic>
        <p:nvPicPr>
          <p:cNvPr id="395" name="Grafik 394">
            <a:extLst>
              <a:ext uri="{FF2B5EF4-FFF2-40B4-BE49-F238E27FC236}">
                <a16:creationId xmlns:a16="http://schemas.microsoft.com/office/drawing/2014/main" id="{6BECE0A0-214F-CB97-B8DF-30C9D1B9910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3600993" y="4262645"/>
            <a:ext cx="265043" cy="6704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3D5505F7-914A-164A-B043-53B4540F55B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 rot="5400000">
            <a:off x="2711924" y="4262644"/>
            <a:ext cx="265043" cy="6704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0FCBD53-B557-A20B-D15D-77959AAB365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8904286" y="4902411"/>
            <a:ext cx="290803" cy="290803"/>
          </a:xfrm>
          <a:prstGeom prst="rect">
            <a:avLst/>
          </a:prstGeom>
        </p:spPr>
      </p:pic>
      <p:pic>
        <p:nvPicPr>
          <p:cNvPr id="450" name="Grafik 449">
            <a:extLst>
              <a:ext uri="{FF2B5EF4-FFF2-40B4-BE49-F238E27FC236}">
                <a16:creationId xmlns:a16="http://schemas.microsoft.com/office/drawing/2014/main" id="{A081CAF8-7EEE-5788-43C6-F834BC7394E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759599" y="4933529"/>
            <a:ext cx="318051" cy="318051"/>
          </a:xfrm>
          <a:prstGeom prst="rect">
            <a:avLst/>
          </a:prstGeom>
        </p:spPr>
      </p:pic>
      <p:pic>
        <p:nvPicPr>
          <p:cNvPr id="482" name="Grafik 481">
            <a:extLst>
              <a:ext uri="{FF2B5EF4-FFF2-40B4-BE49-F238E27FC236}">
                <a16:creationId xmlns:a16="http://schemas.microsoft.com/office/drawing/2014/main" id="{9A01812D-3ACF-0470-9349-C0832161649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910528" y="5689567"/>
            <a:ext cx="320048" cy="228606"/>
          </a:xfrm>
          <a:prstGeom prst="rect">
            <a:avLst/>
          </a:prstGeom>
        </p:spPr>
      </p:pic>
      <p:pic>
        <p:nvPicPr>
          <p:cNvPr id="494" name="Grafik 493">
            <a:extLst>
              <a:ext uri="{FF2B5EF4-FFF2-40B4-BE49-F238E27FC236}">
                <a16:creationId xmlns:a16="http://schemas.microsoft.com/office/drawing/2014/main" id="{5624629A-8581-831B-754C-D8DD1B07846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1774915" y="5679510"/>
            <a:ext cx="436567" cy="332623"/>
          </a:xfrm>
          <a:prstGeom prst="rect">
            <a:avLst/>
          </a:prstGeom>
        </p:spPr>
      </p:pic>
      <p:pic>
        <p:nvPicPr>
          <p:cNvPr id="498" name="Grafik 497">
            <a:extLst>
              <a:ext uri="{FF2B5EF4-FFF2-40B4-BE49-F238E27FC236}">
                <a16:creationId xmlns:a16="http://schemas.microsoft.com/office/drawing/2014/main" id="{6E7B5023-E20C-9FCD-BF6E-C1D17A833EC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2691192" y="5710283"/>
            <a:ext cx="436567" cy="311834"/>
          </a:xfrm>
          <a:prstGeom prst="rect">
            <a:avLst/>
          </a:prstGeom>
        </p:spPr>
      </p:pic>
      <p:pic>
        <p:nvPicPr>
          <p:cNvPr id="502" name="Grafik 501">
            <a:extLst>
              <a:ext uri="{FF2B5EF4-FFF2-40B4-BE49-F238E27FC236}">
                <a16:creationId xmlns:a16="http://schemas.microsoft.com/office/drawing/2014/main" id="{93126D47-D633-04FD-14F5-D531D092064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3546414" y="5647916"/>
            <a:ext cx="374201" cy="374201"/>
          </a:xfrm>
          <a:prstGeom prst="rect">
            <a:avLst/>
          </a:prstGeom>
        </p:spPr>
      </p:pic>
      <p:pic>
        <p:nvPicPr>
          <p:cNvPr id="506" name="Grafik 505">
            <a:extLst>
              <a:ext uri="{FF2B5EF4-FFF2-40B4-BE49-F238E27FC236}">
                <a16:creationId xmlns:a16="http://schemas.microsoft.com/office/drawing/2014/main" id="{983A2F03-B2ED-3D31-3A2C-F1C45199AC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4409016" y="5672057"/>
            <a:ext cx="353412" cy="332623"/>
          </a:xfrm>
          <a:prstGeom prst="rect">
            <a:avLst/>
          </a:prstGeom>
        </p:spPr>
      </p:pic>
      <p:pic>
        <p:nvPicPr>
          <p:cNvPr id="510" name="Grafik 509">
            <a:extLst>
              <a:ext uri="{FF2B5EF4-FFF2-40B4-BE49-F238E27FC236}">
                <a16:creationId xmlns:a16="http://schemas.microsoft.com/office/drawing/2014/main" id="{E61F7D48-D518-B0C7-EBCB-40F3890791C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5212856" y="5652297"/>
            <a:ext cx="353412" cy="415779"/>
          </a:xfrm>
          <a:prstGeom prst="rect">
            <a:avLst/>
          </a:prstGeom>
        </p:spPr>
      </p:pic>
      <p:pic>
        <p:nvPicPr>
          <p:cNvPr id="514" name="Grafik 513">
            <a:extLst>
              <a:ext uri="{FF2B5EF4-FFF2-40B4-BE49-F238E27FC236}">
                <a16:creationId xmlns:a16="http://schemas.microsoft.com/office/drawing/2014/main" id="{A1FFF5B3-34DB-A960-0D48-6B3B1D89734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>
            <a:off x="6176593" y="5705518"/>
            <a:ext cx="249468" cy="249468"/>
          </a:xfrm>
          <a:prstGeom prst="rect">
            <a:avLst/>
          </a:prstGeom>
        </p:spPr>
      </p:pic>
      <p:pic>
        <p:nvPicPr>
          <p:cNvPr id="516" name="Grafik 515">
            <a:extLst>
              <a:ext uri="{FF2B5EF4-FFF2-40B4-BE49-F238E27FC236}">
                <a16:creationId xmlns:a16="http://schemas.microsoft.com/office/drawing/2014/main" id="{78D02CFA-EF61-30CB-9D8F-30A71C4B319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7095330" y="5700299"/>
            <a:ext cx="332623" cy="29104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17F7F0E-47F6-713A-520E-EB57BB4FE9F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8875397" y="5666948"/>
            <a:ext cx="299442" cy="32439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64C563B-B6B9-1597-0C88-A69F3B0F3D9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10665981" y="4995461"/>
            <a:ext cx="242708" cy="22248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93435172-CC83-E1E2-BDD0-CE836A81F6C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>
            <a:off x="8008744" y="5704097"/>
            <a:ext cx="301156" cy="261002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F60DA0A8-90D6-7C7F-21B5-7F3A2BF535E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11377542" y="5712278"/>
            <a:ext cx="242708" cy="242708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8F638B64-167A-2E73-2EB4-CB6F11DFA2F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>
            <a:off x="10632735" y="5700299"/>
            <a:ext cx="343835" cy="222482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7C11017C-8631-3491-EAA1-4B769DA4E22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9713008" y="5702166"/>
            <a:ext cx="262933" cy="262933"/>
          </a:xfrm>
          <a:prstGeom prst="rect">
            <a:avLst/>
          </a:prstGeom>
        </p:spPr>
      </p:pic>
      <p:sp>
        <p:nvSpPr>
          <p:cNvPr id="4" name="Textfeld 10">
            <a:extLst>
              <a:ext uri="{FF2B5EF4-FFF2-40B4-BE49-F238E27FC236}">
                <a16:creationId xmlns:a16="http://schemas.microsoft.com/office/drawing/2014/main" id="{FF46759A-5FFC-E0D5-7A50-D0DCF9EDFC82}"/>
              </a:ext>
            </a:extLst>
          </p:cNvPr>
          <p:cNvSpPr/>
          <p:nvPr/>
        </p:nvSpPr>
        <p:spPr>
          <a:xfrm>
            <a:off x="609600" y="477433"/>
            <a:ext cx="324936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822960">
              <a:lnSpc>
                <a:spcPct val="100000"/>
              </a:lnSpc>
            </a:pPr>
            <a:r>
              <a:rPr lang="de-DE" sz="2000" strike="noStrike" spc="-1" dirty="0">
                <a:ea typeface="Noto Sans Medium" panose="020B0502040504020204" pitchFamily="34" charset="0"/>
                <a:cs typeface="Noto Sans Medium" panose="020B0502040504020204" pitchFamily="34" charset="0"/>
              </a:rPr>
              <a:t>Symbole</a:t>
            </a:r>
          </a:p>
        </p:txBody>
      </p:sp>
    </p:spTree>
    <p:extLst>
      <p:ext uri="{BB962C8B-B14F-4D97-AF65-F5344CB8AC3E}">
        <p14:creationId xmlns:p14="http://schemas.microsoft.com/office/powerpoint/2010/main" val="3106317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CED5FB3-8332-4F4F-B270-4318C6A39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813"/>
            <a:ext cx="5378450" cy="647700"/>
          </a:xfrm>
        </p:spPr>
        <p:txBody>
          <a:bodyPr/>
          <a:lstStyle/>
          <a:p>
            <a:r>
              <a:rPr lang="de-DE"/>
              <a:t>Lorem ipsum dolor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F2E3B78-94C3-457E-8B56-D385B83F6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36726"/>
            <a:ext cx="5378450" cy="3887788"/>
          </a:xfrm>
        </p:spPr>
        <p:txBody>
          <a:bodyPr/>
          <a:lstStyle/>
          <a:p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</a:p>
          <a:p>
            <a:pPr lvl="1"/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  <a:p>
            <a:pPr lvl="2"/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</a:p>
          <a:p>
            <a:pPr lvl="2"/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</a:p>
          <a:p>
            <a:pPr lvl="2"/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3394754F-D707-467F-A1D8-D73DA5031C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03950" y="5624513"/>
            <a:ext cx="5378449" cy="433387"/>
          </a:xfrm>
        </p:spPr>
        <p:txBody>
          <a:bodyPr/>
          <a:lstStyle/>
          <a:p>
            <a:pPr lvl="0"/>
            <a:r>
              <a:rPr lang="de-DE" dirty="0">
                <a:latin typeface="Noto Serif" panose="02020502060505020204" pitchFamily="18" charset="0"/>
              </a:rPr>
              <a:t>Bildunterschrift und © Copyright</a:t>
            </a:r>
            <a:endParaRPr lang="en-US" dirty="0">
              <a:latin typeface="Noto Serif" panose="02020502060505020204" pitchFamily="18" charset="0"/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DD9FBC18-9A75-4D37-9B37-ADAC30301D7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558925" y="6057900"/>
            <a:ext cx="7237413" cy="395289"/>
          </a:xfrm>
        </p:spPr>
        <p:txBody>
          <a:bodyPr/>
          <a:lstStyle/>
          <a:p>
            <a:r>
              <a:rPr lang="de-DE"/>
              <a:t>Titel der Präsentation | Vortragende | Seite ‹Nr.›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F1657B9-E2EB-4372-B0BE-9773615EC1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6983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CED5FB3-8332-4F4F-B270-4318C6A39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813"/>
            <a:ext cx="10972800" cy="647700"/>
          </a:xfrm>
        </p:spPr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F2E3B78-94C3-457E-8B56-D385B83F6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36725"/>
            <a:ext cx="10972801" cy="4105275"/>
          </a:xfrm>
        </p:spPr>
        <p:txBody>
          <a:bodyPr/>
          <a:lstStyle/>
          <a:p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</a:p>
          <a:p>
            <a:pPr lvl="1"/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  <a:p>
            <a:pPr lvl="2"/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</a:p>
          <a:p>
            <a:pPr lvl="2"/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</a:p>
          <a:p>
            <a:pPr lvl="2"/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AB59C3FE-FE63-40B0-90F4-60837D16B4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58925" y="6057900"/>
            <a:ext cx="7237413" cy="395289"/>
          </a:xfrm>
        </p:spPr>
        <p:txBody>
          <a:bodyPr/>
          <a:lstStyle/>
          <a:p>
            <a:r>
              <a:rPr lang="de-DE"/>
              <a:t>Titel der Präsentation | Vortragende | Seite ‹Nr.›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8617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C5546457-86C4-47F0-82A2-5C31AB6900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873125"/>
            <a:ext cx="10972800" cy="4173438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sed diam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sed diam </a:t>
            </a:r>
            <a:r>
              <a:rPr lang="en-US" dirty="0" err="1"/>
              <a:t>voluptua</a:t>
            </a:r>
            <a:r>
              <a:rPr lang="en-US" dirty="0"/>
              <a:t>.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55B0A94-2F2D-4EBC-9529-63F68BAFFD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5354320"/>
            <a:ext cx="10972800" cy="487680"/>
          </a:xfrm>
        </p:spPr>
        <p:txBody>
          <a:bodyPr/>
          <a:lstStyle/>
          <a:p>
            <a:r>
              <a:rPr lang="de-DE" dirty="0"/>
              <a:t>Titel Vorname Name, Funktion</a:t>
            </a:r>
            <a:endParaRPr lang="en-US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AB59C3FE-FE63-40B0-90F4-60837D16B4C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558925" y="6057900"/>
            <a:ext cx="7237413" cy="395289"/>
          </a:xfrm>
        </p:spPr>
        <p:txBody>
          <a:bodyPr/>
          <a:lstStyle/>
          <a:p>
            <a:r>
              <a:rPr lang="de-DE"/>
              <a:t>Titel der Präsentation | Vortragende | Seite ‹Nr.›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8409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F2E3B78-94C3-457E-8B56-D385B83F6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404814"/>
            <a:ext cx="3506788" cy="2755076"/>
          </a:xfrm>
        </p:spPr>
        <p:txBody>
          <a:bodyPr/>
          <a:lstStyle/>
          <a:p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</a:p>
          <a:p>
            <a:pPr lvl="2"/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</a:t>
            </a:r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F25EF11C-3257-4C96-B79B-B6208A2575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5624513"/>
            <a:ext cx="3506788" cy="433387"/>
          </a:xfrm>
        </p:spPr>
        <p:txBody>
          <a:bodyPr/>
          <a:lstStyle/>
          <a:p>
            <a:r>
              <a:rPr lang="de-DE" dirty="0">
                <a:latin typeface="Noto Serif" panose="02020502060505020204" pitchFamily="18" charset="0"/>
              </a:rPr>
              <a:t>Bildunterschrift und © Copyright</a:t>
            </a:r>
            <a:endParaRPr lang="en-US" dirty="0">
              <a:latin typeface="Noto Serif" panose="02020502060505020204" pitchFamily="18" charset="0"/>
            </a:endParaRP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CCD7AF8-9A31-461B-80E3-6A4E1EF4E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3399" y="404814"/>
            <a:ext cx="3516313" cy="2755076"/>
          </a:xfrm>
        </p:spPr>
        <p:txBody>
          <a:bodyPr/>
          <a:lstStyle/>
          <a:p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</a:p>
          <a:p>
            <a:pPr lvl="2"/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</a:p>
          <a:p>
            <a:pPr lvl="2"/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endParaRPr lang="de-DE" dirty="0"/>
          </a:p>
        </p:txBody>
      </p:sp>
      <p:sp>
        <p:nvSpPr>
          <p:cNvPr id="37" name="Textplatzhalter 36">
            <a:extLst>
              <a:ext uri="{FF2B5EF4-FFF2-40B4-BE49-F238E27FC236}">
                <a16:creationId xmlns:a16="http://schemas.microsoft.com/office/drawing/2014/main" id="{EA829A5C-4284-45EE-945F-45A8CFC393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52925" y="5624513"/>
            <a:ext cx="3506788" cy="433387"/>
          </a:xfrm>
        </p:spPr>
        <p:txBody>
          <a:bodyPr/>
          <a:lstStyle/>
          <a:p>
            <a:r>
              <a:rPr lang="de-DE" dirty="0">
                <a:latin typeface="Noto Serif" panose="02020502060505020204" pitchFamily="18" charset="0"/>
              </a:rPr>
              <a:t>Bildunterschrift und © Copyright</a:t>
            </a:r>
            <a:endParaRPr lang="en-US" dirty="0">
              <a:latin typeface="Noto Serif" panose="020205020605050202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6C4445-A37E-44B9-9B46-33D0CA51FAC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075613" y="404813"/>
            <a:ext cx="3506787" cy="2755076"/>
          </a:xfrm>
        </p:spPr>
        <p:txBody>
          <a:bodyPr/>
          <a:lstStyle/>
          <a:p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endParaRPr lang="de-DE" dirty="0"/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</a:t>
            </a:r>
          </a:p>
          <a:p>
            <a:pPr lvl="2"/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endParaRPr lang="de-DE" dirty="0"/>
          </a:p>
        </p:txBody>
      </p:sp>
      <p:sp>
        <p:nvSpPr>
          <p:cNvPr id="38" name="Textplatzhalter 37">
            <a:extLst>
              <a:ext uri="{FF2B5EF4-FFF2-40B4-BE49-F238E27FC236}">
                <a16:creationId xmlns:a16="http://schemas.microsoft.com/office/drawing/2014/main" id="{B7718BA6-B5B9-4753-AB9A-5E4A4A9B35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75612" y="5624513"/>
            <a:ext cx="3506788" cy="433387"/>
          </a:xfrm>
        </p:spPr>
        <p:txBody>
          <a:bodyPr/>
          <a:lstStyle/>
          <a:p>
            <a:r>
              <a:rPr lang="de-DE" dirty="0">
                <a:latin typeface="Noto Serif" panose="02020502060505020204" pitchFamily="18" charset="0"/>
              </a:rPr>
              <a:t>Bildunterschrift und © Copyright</a:t>
            </a:r>
            <a:endParaRPr lang="en-US" dirty="0">
              <a:latin typeface="Noto Serif" panose="02020502060505020204" pitchFamily="18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1853C2-4D9D-4102-BC52-7D1DDC1E580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558925" y="6057900"/>
            <a:ext cx="7237413" cy="395289"/>
          </a:xfrm>
        </p:spPr>
        <p:txBody>
          <a:bodyPr/>
          <a:lstStyle/>
          <a:p>
            <a:r>
              <a:rPr lang="de-DE"/>
              <a:t>Titel der Präsentation | Vortragende | Seite ‹Nr.›</a:t>
            </a:r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BE753CF-E534-4AAE-96E1-7215521EE4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244BA6F4-29FD-452B-B466-86BAF8997B9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CDA82186-ABCE-4534-92F9-5DE4DF2F79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18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44FF270-0AC6-4BBF-8040-0E8184298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52513"/>
            <a:ext cx="10972800" cy="914400"/>
          </a:xfrm>
        </p:spPr>
        <p:txBody>
          <a:bodyPr/>
          <a:lstStyle/>
          <a:p>
            <a:r>
              <a:rPr lang="de-DE" dirty="0"/>
              <a:t>Hier steht der Titel des Abschnitts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D0BF546-9218-41C0-96A6-0EC1A7A144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287588"/>
            <a:ext cx="10972800" cy="1141412"/>
          </a:xfrm>
        </p:spPr>
        <p:txBody>
          <a:bodyPr/>
          <a:lstStyle/>
          <a:p>
            <a:r>
              <a:rPr lang="de-DE" dirty="0"/>
              <a:t>Hier steht ein Untertitel, der Name des Vortragenden</a:t>
            </a:r>
            <a:br>
              <a:rPr lang="de-DE" dirty="0"/>
            </a:br>
            <a:r>
              <a:rPr lang="de-DE" dirty="0"/>
              <a:t>sowie weitere Kontextinformationen</a:t>
            </a:r>
          </a:p>
          <a:p>
            <a:r>
              <a:rPr lang="de-DE" dirty="0"/>
              <a:t>Die Farben können Sie anpassen.</a:t>
            </a:r>
          </a:p>
          <a:p>
            <a:endParaRPr lang="de-D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64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24BAE2B-C2F3-45B6-B1C7-E04E9F26D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052513"/>
            <a:ext cx="7250113" cy="914400"/>
          </a:xfrm>
        </p:spPr>
        <p:txBody>
          <a:bodyPr/>
          <a:lstStyle/>
          <a:p>
            <a:r>
              <a:rPr lang="de-DE" dirty="0"/>
              <a:t>Hier steht der Titel</a:t>
            </a:r>
            <a:br>
              <a:rPr lang="de-DE" dirty="0"/>
            </a:br>
            <a:r>
              <a:rPr lang="de-DE" dirty="0"/>
              <a:t>des Abschnitts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AB659B2-0ACB-4277-8E90-646C66A517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" y="2286952"/>
            <a:ext cx="7250113" cy="1142048"/>
          </a:xfrm>
        </p:spPr>
        <p:txBody>
          <a:bodyPr/>
          <a:lstStyle/>
          <a:p>
            <a:r>
              <a:rPr lang="de-DE" dirty="0"/>
              <a:t>Hier steht ein Untertitel, der Name des Vortragenden sowie weitere Kontextinformationen</a:t>
            </a:r>
          </a:p>
          <a:p>
            <a:r>
              <a:rPr lang="de-DE" dirty="0"/>
              <a:t>Die Farben können Sie anpassen.</a:t>
            </a:r>
          </a:p>
        </p:txBody>
      </p:sp>
    </p:spTree>
    <p:extLst>
      <p:ext uri="{BB962C8B-B14F-4D97-AF65-F5344CB8AC3E}">
        <p14:creationId xmlns:p14="http://schemas.microsoft.com/office/powerpoint/2010/main" val="1995271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24BAE2B-C2F3-45B6-B1C7-E04E9F26D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52513"/>
            <a:ext cx="4441826" cy="914400"/>
          </a:xfrm>
        </p:spPr>
        <p:txBody>
          <a:bodyPr/>
          <a:lstStyle/>
          <a:p>
            <a:r>
              <a:rPr lang="de-DE" dirty="0"/>
              <a:t>Hier steht der Titel </a:t>
            </a:r>
            <a:br>
              <a:rPr lang="de-DE" dirty="0"/>
            </a:br>
            <a:r>
              <a:rPr lang="de-DE" dirty="0"/>
              <a:t>des Abschnitts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AB659B2-0ACB-4277-8E90-646C66A517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286952"/>
            <a:ext cx="4441826" cy="1142048"/>
          </a:xfrm>
        </p:spPr>
        <p:txBody>
          <a:bodyPr/>
          <a:lstStyle/>
          <a:p>
            <a:r>
              <a:rPr lang="de-DE" dirty="0"/>
              <a:t>Hier steht ein Untertitel, der Name des Vortragenden sowie weitere Kontextinformationen</a:t>
            </a:r>
          </a:p>
          <a:p>
            <a:r>
              <a:rPr lang="de-DE" dirty="0"/>
              <a:t>Die Farben können Sie anpassen.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9170286"/>
      </p:ext>
    </p:extLst>
  </p:cSld>
  <p:clrMapOvr>
    <a:masterClrMapping/>
  </p:clrMapOvr>
</p:sld>
</file>

<file path=ppt/theme/theme1.xml><?xml version="1.0" encoding="utf-8"?>
<a:theme xmlns:a="http://schemas.openxmlformats.org/drawingml/2006/main" name="TUD Standard_20 pt">
  <a:themeElements>
    <a:clrScheme name="TUD_2025_Blau-Türkis">
      <a:dk1>
        <a:srgbClr val="000000"/>
      </a:dk1>
      <a:lt1>
        <a:sysClr val="window" lastClr="FFFFFF"/>
      </a:lt1>
      <a:dk2>
        <a:srgbClr val="566371"/>
      </a:dk2>
      <a:lt2>
        <a:srgbClr val="FFFFFF"/>
      </a:lt2>
      <a:accent1>
        <a:srgbClr val="00008C"/>
      </a:accent1>
      <a:accent2>
        <a:srgbClr val="97C6FF"/>
      </a:accent2>
      <a:accent3>
        <a:srgbClr val="2F57B2"/>
      </a:accent3>
      <a:accent4>
        <a:srgbClr val="00005A"/>
      </a:accent4>
      <a:accent5>
        <a:srgbClr val="0A777F"/>
      </a:accent5>
      <a:accent6>
        <a:srgbClr val="8CE6D7"/>
      </a:accent6>
      <a:hlink>
        <a:srgbClr val="00008C"/>
      </a:hlink>
      <a:folHlink>
        <a:srgbClr val="2F57B2"/>
      </a:folHlink>
    </a:clrScheme>
    <a:fontScheme name="TUD_2025_Noto Sans">
      <a:majorFont>
        <a:latin typeface="Noto Sans Medium"/>
        <a:ea typeface=""/>
        <a:cs typeface=""/>
      </a:majorFont>
      <a:minorFont>
        <a:latin typeface="Noto Sans"/>
        <a:ea typeface=""/>
        <a:cs typeface="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suelle Variable">
  <a:themeElements>
    <a:clrScheme name="TUD_2025_Blau-Türkis">
      <a:dk1>
        <a:srgbClr val="000000"/>
      </a:dk1>
      <a:lt1>
        <a:sysClr val="window" lastClr="FFFFFF"/>
      </a:lt1>
      <a:dk2>
        <a:srgbClr val="566371"/>
      </a:dk2>
      <a:lt2>
        <a:srgbClr val="FFFFFF"/>
      </a:lt2>
      <a:accent1>
        <a:srgbClr val="00008C"/>
      </a:accent1>
      <a:accent2>
        <a:srgbClr val="97C6FF"/>
      </a:accent2>
      <a:accent3>
        <a:srgbClr val="2F57B2"/>
      </a:accent3>
      <a:accent4>
        <a:srgbClr val="00005A"/>
      </a:accent4>
      <a:accent5>
        <a:srgbClr val="0A777F"/>
      </a:accent5>
      <a:accent6>
        <a:srgbClr val="8CE6D7"/>
      </a:accent6>
      <a:hlink>
        <a:srgbClr val="00008C"/>
      </a:hlink>
      <a:folHlink>
        <a:srgbClr val="2F57B2"/>
      </a:folHlink>
    </a:clrScheme>
    <a:fontScheme name="TUD_2025_Noto Sans">
      <a:majorFont>
        <a:latin typeface="Noto Sans Medium"/>
        <a:ea typeface=""/>
        <a:cs typeface=""/>
      </a:majorFont>
      <a:minorFont>
        <a:latin typeface="Noto Sans"/>
        <a:ea typeface=""/>
        <a:cs typeface="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hne Fusszeile - Bilder randabfallend">
  <a:themeElements>
    <a:clrScheme name="TUD-2025__Test_GRK2250">
      <a:dk1>
        <a:srgbClr val="000000"/>
      </a:dk1>
      <a:lt1>
        <a:sysClr val="window" lastClr="FFFFFF"/>
      </a:lt1>
      <a:dk2>
        <a:srgbClr val="566371"/>
      </a:dk2>
      <a:lt2>
        <a:srgbClr val="FFFFFF"/>
      </a:lt2>
      <a:accent1>
        <a:srgbClr val="00008C"/>
      </a:accent1>
      <a:accent2>
        <a:srgbClr val="97C6FF"/>
      </a:accent2>
      <a:accent3>
        <a:srgbClr val="2F57B2"/>
      </a:accent3>
      <a:accent4>
        <a:srgbClr val="BC1589"/>
      </a:accent4>
      <a:accent5>
        <a:srgbClr val="C85000"/>
      </a:accent5>
      <a:accent6>
        <a:srgbClr val="007D4B"/>
      </a:accent6>
      <a:hlink>
        <a:srgbClr val="00008C"/>
      </a:hlink>
      <a:folHlink>
        <a:srgbClr val="2F57B2"/>
      </a:folHlink>
    </a:clrScheme>
    <a:fontScheme name="TUD_2025_Noto Sans">
      <a:majorFont>
        <a:latin typeface="Noto Sans Medium"/>
        <a:ea typeface=""/>
        <a:cs typeface=""/>
      </a:majorFont>
      <a:minorFont>
        <a:latin typeface="Noto Sans"/>
        <a:ea typeface=""/>
        <a:cs typeface="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840</Words>
  <Application>Microsoft Macintosh PowerPoint</Application>
  <PresentationFormat>Breitbild</PresentationFormat>
  <Paragraphs>99</Paragraphs>
  <Slides>23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23</vt:i4>
      </vt:variant>
    </vt:vector>
  </HeadingPairs>
  <TitlesOfParts>
    <vt:vector size="35" baseType="lpstr">
      <vt:lpstr>Arial</vt:lpstr>
      <vt:lpstr>Calibri</vt:lpstr>
      <vt:lpstr>Noto Sans</vt:lpstr>
      <vt:lpstr>Noto Sans Medium</vt:lpstr>
      <vt:lpstr>Noto Serif</vt:lpstr>
      <vt:lpstr>Noto Serif (Textkörper)</vt:lpstr>
      <vt:lpstr>Noto Serif Light</vt:lpstr>
      <vt:lpstr>Open Sans</vt:lpstr>
      <vt:lpstr>Symbol</vt:lpstr>
      <vt:lpstr>TUD Standard_20 pt</vt:lpstr>
      <vt:lpstr>visuelle Variable</vt:lpstr>
      <vt:lpstr>ohne Fusszeile - Bilder randabfallend</vt:lpstr>
      <vt:lpstr>Hier steht der Präsentationstitel</vt:lpstr>
      <vt:lpstr>Titel Schriftgröße 32 pt</vt:lpstr>
      <vt:lpstr>Lorem ipsum dolor</vt:lpstr>
      <vt:lpstr>Lorem ipsum dolor</vt:lpstr>
      <vt:lpstr>PowerPoint-Präsentation</vt:lpstr>
      <vt:lpstr>PowerPoint-Präsentation</vt:lpstr>
      <vt:lpstr>Hier steht der Titel des Abschnitts</vt:lpstr>
      <vt:lpstr>Hier steht der Titel des Abschnitts</vt:lpstr>
      <vt:lpstr>Hier steht der Titel  des Abschnitts</vt:lpstr>
      <vt:lpstr>Hier steht der Titel  des Abschnitts</vt:lpstr>
      <vt:lpstr>Hier steht der Titel des Abschnitts</vt:lpstr>
      <vt:lpstr>Hier steht der Titel der Präsentation</vt:lpstr>
      <vt:lpstr>Randabfallende Bilder als Ausnahme</vt:lpstr>
      <vt:lpstr>Randabfallende Bilder als Ausnahme</vt:lpstr>
      <vt:lpstr>Randabfallende Bilder als Ausnahme</vt:lpstr>
      <vt:lpstr>Randabfallende Bilder als Ausnahme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250805_TUD-Präsentationsvorlage</dc:title>
  <dc:creator>Corporate Design</dc:creator>
  <cp:lastModifiedBy>Schlosser, Patricia</cp:lastModifiedBy>
  <cp:revision>100</cp:revision>
  <dcterms:created xsi:type="dcterms:W3CDTF">2025-06-02T21:07:03Z</dcterms:created>
  <dcterms:modified xsi:type="dcterms:W3CDTF">2026-03-26T14:53:43Z</dcterms:modified>
</cp:coreProperties>
</file>